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E5F6B_C2C7C12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5" r:id="rId5"/>
    <p:sldMasterId id="2147483660" r:id="rId6"/>
    <p:sldMasterId id="2147483648" r:id="rId7"/>
    <p:sldMasterId id="2147483866" r:id="rId8"/>
    <p:sldMasterId id="2147483888" r:id="rId9"/>
    <p:sldMasterId id="2147483901" r:id="rId10"/>
  </p:sldMasterIdLst>
  <p:notesMasterIdLst>
    <p:notesMasterId r:id="rId42"/>
  </p:notesMasterIdLst>
  <p:sldIdLst>
    <p:sldId id="2147376931" r:id="rId11"/>
    <p:sldId id="2147376929" r:id="rId12"/>
    <p:sldId id="320" r:id="rId13"/>
    <p:sldId id="2145706635" r:id="rId14"/>
    <p:sldId id="2147376914" r:id="rId15"/>
    <p:sldId id="2147376930" r:id="rId16"/>
    <p:sldId id="2147376916" r:id="rId17"/>
    <p:sldId id="2147376917" r:id="rId18"/>
    <p:sldId id="2147376842" r:id="rId19"/>
    <p:sldId id="2147376937" r:id="rId20"/>
    <p:sldId id="2147376920" r:id="rId21"/>
    <p:sldId id="2147376921" r:id="rId22"/>
    <p:sldId id="376" r:id="rId23"/>
    <p:sldId id="373" r:id="rId24"/>
    <p:sldId id="328" r:id="rId25"/>
    <p:sldId id="330" r:id="rId26"/>
    <p:sldId id="329" r:id="rId27"/>
    <p:sldId id="2147376992" r:id="rId28"/>
    <p:sldId id="2147376996" r:id="rId29"/>
    <p:sldId id="2147377003" r:id="rId30"/>
    <p:sldId id="2147376994" r:id="rId31"/>
    <p:sldId id="2147376943" r:id="rId32"/>
    <p:sldId id="2147376880" r:id="rId33"/>
    <p:sldId id="2147376882" r:id="rId34"/>
    <p:sldId id="2147376942" r:id="rId35"/>
    <p:sldId id="2147376874" r:id="rId36"/>
    <p:sldId id="2147376949" r:id="rId37"/>
    <p:sldId id="2147376950" r:id="rId38"/>
    <p:sldId id="2147376938" r:id="rId39"/>
    <p:sldId id="2147376941" r:id="rId40"/>
    <p:sldId id="3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DE5E07-4F83-583E-AD67-4860F4CE9074}" name="Owings-Fonner, Nicole" initials="OFN" userId="S::nowingsfonner@aap.org::3d24e64c-2fd2-44dd-87c3-0d8702371c8b" providerId="AD"/>
  <p188:author id="{F857B328-E9EA-5197-3424-F562E9B5FC95}" name="Radesky, Jenny" initials="JR" userId="S::jradesky@med.umich.edu::01a3a33a-eba6-4658-834f-228a2a0bd22d" providerId="AD"/>
  <p188:author id="{250E1F2F-0003-838F-E3C8-FA5E106069B6}" name="Horne, Ashley" initials="HA" userId="S::ahorne@aap.org::85988058-ccc0-467d-ad81-25abae1b85ed" providerId="AD"/>
  <p188:author id="{6EB15F37-DE0F-DB3C-62AB-E3854899FE6E}" name="Conrad, Kristin" initials="KC" userId="S::kconrad@aap.org::73e82f86-c2be-4377-8e50-51bf08b05078" providerId="AD"/>
  <p188:author id="{2BAA3C4E-092F-65FA-C02F-A8B29A44CFE6}" name="Radesky, Jenny" initials="RJ" userId="S::jradesky_med.umich.edu#ext#@aapms365.onmicrosoft.com::485a2ddf-a343-4531-8b49-042b5a3841c5" providerId="AD"/>
  <p188:author id="{B3562CAC-40FA-221C-9F22-A9A7F868E068}" name="Matakis, Julia" initials="MJ" userId="S::jmatakis@aap.org::f0f8a924-2bda-4d43-82fa-bfb9437cb237" providerId="AD"/>
  <p188:author id="{A0AABFAE-FC64-4EE7-AA39-F05BD0C8E27C}" name="Moynihan, Molly" initials="MM" userId="S::mmoynihan@aap.org::8c4ec390-09ff-42bc-82bb-3cef511810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AF3"/>
    <a:srgbClr val="00247F"/>
    <a:srgbClr val="1CD8BF"/>
    <a:srgbClr val="ECEFF1"/>
    <a:srgbClr val="E2E9EB"/>
    <a:srgbClr val="E5F2F5"/>
    <a:srgbClr val="17223A"/>
    <a:srgbClr val="EBF3F5"/>
    <a:srgbClr val="D6E7EB"/>
    <a:srgbClr val="E7E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57" autoAdjust="0"/>
  </p:normalViewPr>
  <p:slideViewPr>
    <p:cSldViewPr snapToGrid="0">
      <p:cViewPr varScale="1">
        <p:scale>
          <a:sx n="64" d="100"/>
          <a:sy n="64" d="100"/>
        </p:scale>
        <p:origin x="724" y="48"/>
      </p:cViewPr>
      <p:guideLst>
        <p:guide orient="horz" pos="16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ynihan, Molly" userId="8c4ec390-09ff-42bc-82bb-3cef511810ec" providerId="ADAL" clId="{93C9F1CE-5B32-4B5E-AD48-BFA9DF9AB8ED}"/>
    <pc:docChg chg="custSel delSld modSld sldOrd">
      <pc:chgData name="Moynihan, Molly" userId="8c4ec390-09ff-42bc-82bb-3cef511810ec" providerId="ADAL" clId="{93C9F1CE-5B32-4B5E-AD48-BFA9DF9AB8ED}" dt="2024-09-17T20:31:04.874" v="190" actId="2696"/>
      <pc:docMkLst>
        <pc:docMk/>
      </pc:docMkLst>
      <pc:sldChg chg="del">
        <pc:chgData name="Moynihan, Molly" userId="8c4ec390-09ff-42bc-82bb-3cef511810ec" providerId="ADAL" clId="{93C9F1CE-5B32-4B5E-AD48-BFA9DF9AB8ED}" dt="2024-09-17T20:25:36.926" v="179" actId="2696"/>
        <pc:sldMkLst>
          <pc:docMk/>
          <pc:sldMk cId="0" sldId="257"/>
        </pc:sldMkLst>
      </pc:sldChg>
      <pc:sldChg chg="modSp mod">
        <pc:chgData name="Moynihan, Molly" userId="8c4ec390-09ff-42bc-82bb-3cef511810ec" providerId="ADAL" clId="{93C9F1CE-5B32-4B5E-AD48-BFA9DF9AB8ED}" dt="2024-09-17T20:25:29.405" v="178" actId="20577"/>
        <pc:sldMkLst>
          <pc:docMk/>
          <pc:sldMk cId="502279726" sldId="328"/>
        </pc:sldMkLst>
        <pc:spChg chg="mod">
          <ac:chgData name="Moynihan, Molly" userId="8c4ec390-09ff-42bc-82bb-3cef511810ec" providerId="ADAL" clId="{93C9F1CE-5B32-4B5E-AD48-BFA9DF9AB8ED}" dt="2024-09-17T20:25:29.405" v="178" actId="20577"/>
          <ac:spMkLst>
            <pc:docMk/>
            <pc:sldMk cId="502279726" sldId="328"/>
            <ac:spMk id="2" creationId="{33789164-CE69-CD7D-A8A5-453EDB88F233}"/>
          </ac:spMkLst>
        </pc:spChg>
      </pc:sldChg>
      <pc:sldChg chg="mod modShow">
        <pc:chgData name="Moynihan, Molly" userId="8c4ec390-09ff-42bc-82bb-3cef511810ec" providerId="ADAL" clId="{93C9F1CE-5B32-4B5E-AD48-BFA9DF9AB8ED}" dt="2024-09-17T20:24:43.917" v="126" actId="729"/>
        <pc:sldMkLst>
          <pc:docMk/>
          <pc:sldMk cId="1317715597" sldId="2147376917"/>
        </pc:sldMkLst>
      </pc:sldChg>
      <pc:sldChg chg="modSp mod">
        <pc:chgData name="Moynihan, Molly" userId="8c4ec390-09ff-42bc-82bb-3cef511810ec" providerId="ADAL" clId="{93C9F1CE-5B32-4B5E-AD48-BFA9DF9AB8ED}" dt="2024-09-17T20:20:34.143" v="54" actId="20577"/>
        <pc:sldMkLst>
          <pc:docMk/>
          <pc:sldMk cId="1121248242" sldId="2147376931"/>
        </pc:sldMkLst>
        <pc:spChg chg="mod">
          <ac:chgData name="Moynihan, Molly" userId="8c4ec390-09ff-42bc-82bb-3cef511810ec" providerId="ADAL" clId="{93C9F1CE-5B32-4B5E-AD48-BFA9DF9AB8ED}" dt="2024-09-17T20:20:17.117" v="30" actId="1076"/>
          <ac:spMkLst>
            <pc:docMk/>
            <pc:sldMk cId="1121248242" sldId="2147376931"/>
            <ac:spMk id="5" creationId="{467061B3-F736-AE53-94F9-57D41B36AF16}"/>
          </ac:spMkLst>
        </pc:spChg>
        <pc:spChg chg="mod">
          <ac:chgData name="Moynihan, Molly" userId="8c4ec390-09ff-42bc-82bb-3cef511810ec" providerId="ADAL" clId="{93C9F1CE-5B32-4B5E-AD48-BFA9DF9AB8ED}" dt="2024-09-17T20:20:34.143" v="54" actId="20577"/>
          <ac:spMkLst>
            <pc:docMk/>
            <pc:sldMk cId="1121248242" sldId="2147376931"/>
            <ac:spMk id="6" creationId="{43CB20BE-E0DF-63E0-7E68-92F722A8A4F6}"/>
          </ac:spMkLst>
        </pc:spChg>
      </pc:sldChg>
      <pc:sldChg chg="del">
        <pc:chgData name="Moynihan, Molly" userId="8c4ec390-09ff-42bc-82bb-3cef511810ec" providerId="ADAL" clId="{93C9F1CE-5B32-4B5E-AD48-BFA9DF9AB8ED}" dt="2024-09-17T20:26:15.674" v="184" actId="2696"/>
        <pc:sldMkLst>
          <pc:docMk/>
          <pc:sldMk cId="1742834389" sldId="2147376934"/>
        </pc:sldMkLst>
      </pc:sldChg>
      <pc:sldChg chg="del">
        <pc:chgData name="Moynihan, Molly" userId="8c4ec390-09ff-42bc-82bb-3cef511810ec" providerId="ADAL" clId="{93C9F1CE-5B32-4B5E-AD48-BFA9DF9AB8ED}" dt="2024-09-17T20:26:17.777" v="185" actId="2696"/>
        <pc:sldMkLst>
          <pc:docMk/>
          <pc:sldMk cId="4077798061" sldId="2147376936"/>
        </pc:sldMkLst>
      </pc:sldChg>
      <pc:sldChg chg="del">
        <pc:chgData name="Moynihan, Molly" userId="8c4ec390-09ff-42bc-82bb-3cef511810ec" providerId="ADAL" clId="{93C9F1CE-5B32-4B5E-AD48-BFA9DF9AB8ED}" dt="2024-09-17T20:25:53.549" v="182" actId="2696"/>
        <pc:sldMkLst>
          <pc:docMk/>
          <pc:sldMk cId="2808602629" sldId="2147376939"/>
        </pc:sldMkLst>
      </pc:sldChg>
      <pc:sldChg chg="del">
        <pc:chgData name="Moynihan, Molly" userId="8c4ec390-09ff-42bc-82bb-3cef511810ec" providerId="ADAL" clId="{93C9F1CE-5B32-4B5E-AD48-BFA9DF9AB8ED}" dt="2024-09-17T20:25:56.789" v="183" actId="2696"/>
        <pc:sldMkLst>
          <pc:docMk/>
          <pc:sldMk cId="3368064346" sldId="2147376940"/>
        </pc:sldMkLst>
      </pc:sldChg>
      <pc:sldChg chg="delSp modSp mod modNotesTx">
        <pc:chgData name="Moynihan, Molly" userId="8c4ec390-09ff-42bc-82bb-3cef511810ec" providerId="ADAL" clId="{93C9F1CE-5B32-4B5E-AD48-BFA9DF9AB8ED}" dt="2024-09-17T20:23:31.782" v="125" actId="6549"/>
        <pc:sldMkLst>
          <pc:docMk/>
          <pc:sldMk cId="3845183046" sldId="2147376944"/>
        </pc:sldMkLst>
        <pc:spChg chg="mod">
          <ac:chgData name="Moynihan, Molly" userId="8c4ec390-09ff-42bc-82bb-3cef511810ec" providerId="ADAL" clId="{93C9F1CE-5B32-4B5E-AD48-BFA9DF9AB8ED}" dt="2024-09-17T20:22:59.949" v="124" actId="1076"/>
          <ac:spMkLst>
            <pc:docMk/>
            <pc:sldMk cId="3845183046" sldId="2147376944"/>
            <ac:spMk id="4" creationId="{0F9BDEDD-49F1-DCAE-48D2-13E95B5E7E99}"/>
          </ac:spMkLst>
        </pc:spChg>
        <pc:spChg chg="del">
          <ac:chgData name="Moynihan, Molly" userId="8c4ec390-09ff-42bc-82bb-3cef511810ec" providerId="ADAL" clId="{93C9F1CE-5B32-4B5E-AD48-BFA9DF9AB8ED}" dt="2024-09-17T20:20:49.108" v="55" actId="478"/>
          <ac:spMkLst>
            <pc:docMk/>
            <pc:sldMk cId="3845183046" sldId="2147376944"/>
            <ac:spMk id="12" creationId="{9AF1CF7E-14B4-5A45-8CBB-63ED255E172C}"/>
          </ac:spMkLst>
        </pc:spChg>
        <pc:picChg chg="del">
          <ac:chgData name="Moynihan, Molly" userId="8c4ec390-09ff-42bc-82bb-3cef511810ec" providerId="ADAL" clId="{93C9F1CE-5B32-4B5E-AD48-BFA9DF9AB8ED}" dt="2024-09-17T20:20:49.108" v="55" actId="478"/>
          <ac:picMkLst>
            <pc:docMk/>
            <pc:sldMk cId="3845183046" sldId="2147376944"/>
            <ac:picMk id="3" creationId="{F85B999B-B93A-2642-2ECD-85067432C922}"/>
          </ac:picMkLst>
        </pc:picChg>
        <pc:picChg chg="mod">
          <ac:chgData name="Moynihan, Molly" userId="8c4ec390-09ff-42bc-82bb-3cef511810ec" providerId="ADAL" clId="{93C9F1CE-5B32-4B5E-AD48-BFA9DF9AB8ED}" dt="2024-09-17T20:22:17.233" v="57" actId="14826"/>
          <ac:picMkLst>
            <pc:docMk/>
            <pc:sldMk cId="3845183046" sldId="2147376944"/>
            <ac:picMk id="7" creationId="{AD95215A-25EC-BA89-C0DC-8D805D603CDE}"/>
          </ac:picMkLst>
        </pc:picChg>
      </pc:sldChg>
      <pc:sldChg chg="del">
        <pc:chgData name="Moynihan, Molly" userId="8c4ec390-09ff-42bc-82bb-3cef511810ec" providerId="ADAL" clId="{93C9F1CE-5B32-4B5E-AD48-BFA9DF9AB8ED}" dt="2024-09-17T20:25:39.110" v="180" actId="2696"/>
        <pc:sldMkLst>
          <pc:docMk/>
          <pc:sldMk cId="2003099013" sldId="2147376951"/>
        </pc:sldMkLst>
      </pc:sldChg>
      <pc:sldChg chg="del">
        <pc:chgData name="Moynihan, Molly" userId="8c4ec390-09ff-42bc-82bb-3cef511810ec" providerId="ADAL" clId="{93C9F1CE-5B32-4B5E-AD48-BFA9DF9AB8ED}" dt="2024-09-17T20:25:40.795" v="181" actId="2696"/>
        <pc:sldMkLst>
          <pc:docMk/>
          <pc:sldMk cId="788077159" sldId="2147376952"/>
        </pc:sldMkLst>
      </pc:sldChg>
      <pc:sldChg chg="del ord">
        <pc:chgData name="Moynihan, Molly" userId="8c4ec390-09ff-42bc-82bb-3cef511810ec" providerId="ADAL" clId="{93C9F1CE-5B32-4B5E-AD48-BFA9DF9AB8ED}" dt="2024-09-17T20:31:04.874" v="190" actId="2696"/>
        <pc:sldMkLst>
          <pc:docMk/>
          <pc:sldMk cId="884337184" sldId="2147376991"/>
        </pc:sldMkLst>
      </pc:sldChg>
      <pc:sldChg chg="ord">
        <pc:chgData name="Moynihan, Molly" userId="8c4ec390-09ff-42bc-82bb-3cef511810ec" providerId="ADAL" clId="{93C9F1CE-5B32-4B5E-AD48-BFA9DF9AB8ED}" dt="2024-09-17T20:30:46.715" v="187"/>
        <pc:sldMkLst>
          <pc:docMk/>
          <pc:sldMk cId="2905689620" sldId="2147376992"/>
        </pc:sldMkLst>
      </pc:sldChg>
      <pc:sldMasterChg chg="delSldLayout">
        <pc:chgData name="Moynihan, Molly" userId="8c4ec390-09ff-42bc-82bb-3cef511810ec" providerId="ADAL" clId="{93C9F1CE-5B32-4B5E-AD48-BFA9DF9AB8ED}" dt="2024-09-17T20:25:40.795" v="181" actId="2696"/>
        <pc:sldMasterMkLst>
          <pc:docMk/>
          <pc:sldMasterMk cId="2405931994" sldId="2147483866"/>
        </pc:sldMasterMkLst>
        <pc:sldLayoutChg chg="del">
          <pc:chgData name="Moynihan, Molly" userId="8c4ec390-09ff-42bc-82bb-3cef511810ec" providerId="ADAL" clId="{93C9F1CE-5B32-4B5E-AD48-BFA9DF9AB8ED}" dt="2024-09-17T20:25:40.795" v="181" actId="2696"/>
          <pc:sldLayoutMkLst>
            <pc:docMk/>
            <pc:sldMasterMk cId="2405931994" sldId="2147483866"/>
            <pc:sldLayoutMk cId="3128570591" sldId="2147483868"/>
          </pc:sldLayoutMkLst>
        </pc:sldLayoutChg>
      </pc:sldMasterChg>
    </pc:docChg>
  </pc:docChgLst>
  <pc:docChgLst>
    <pc:chgData name="Millet, Ashton" userId="c0f16f1f-02f0-48bd-af66-0cf94f5f2b27" providerId="ADAL" clId="{00D9E52E-66F6-423E-BAB3-A332F0A850DD}"/>
    <pc:docChg chg="custSel delSld modSld">
      <pc:chgData name="Millet, Ashton" userId="c0f16f1f-02f0-48bd-af66-0cf94f5f2b27" providerId="ADAL" clId="{00D9E52E-66F6-423E-BAB3-A332F0A850DD}" dt="2024-09-25T20:30:31.484" v="75" actId="47"/>
      <pc:docMkLst>
        <pc:docMk/>
      </pc:docMkLst>
      <pc:sldChg chg="delSp modSp mod">
        <pc:chgData name="Millet, Ashton" userId="c0f16f1f-02f0-48bd-af66-0cf94f5f2b27" providerId="ADAL" clId="{00D9E52E-66F6-423E-BAB3-A332F0A850DD}" dt="2024-09-25T19:27:12.516" v="71" actId="478"/>
        <pc:sldMkLst>
          <pc:docMk/>
          <pc:sldMk cId="690867197" sldId="329"/>
        </pc:sldMkLst>
        <pc:spChg chg="mod">
          <ac:chgData name="Millet, Ashton" userId="c0f16f1f-02f0-48bd-af66-0cf94f5f2b27" providerId="ADAL" clId="{00D9E52E-66F6-423E-BAB3-A332F0A850DD}" dt="2024-09-25T19:26:48.505" v="70" actId="20577"/>
          <ac:spMkLst>
            <pc:docMk/>
            <pc:sldMk cId="690867197" sldId="329"/>
            <ac:spMk id="3" creationId="{1C91C1A7-CB1B-2BBE-56DE-3B712002F82D}"/>
          </ac:spMkLst>
        </pc:spChg>
        <pc:picChg chg="del">
          <ac:chgData name="Millet, Ashton" userId="c0f16f1f-02f0-48bd-af66-0cf94f5f2b27" providerId="ADAL" clId="{00D9E52E-66F6-423E-BAB3-A332F0A850DD}" dt="2024-09-25T19:27:12.516" v="71" actId="478"/>
          <ac:picMkLst>
            <pc:docMk/>
            <pc:sldMk cId="690867197" sldId="329"/>
            <ac:picMk id="9" creationId="{D12F9DC9-F0BB-28DD-5837-2102CA7D432C}"/>
          </ac:picMkLst>
        </pc:picChg>
      </pc:sldChg>
      <pc:sldChg chg="modSp mod">
        <pc:chgData name="Millet, Ashton" userId="c0f16f1f-02f0-48bd-af66-0cf94f5f2b27" providerId="ADAL" clId="{00D9E52E-66F6-423E-BAB3-A332F0A850DD}" dt="2024-09-25T19:26:06.556" v="66" actId="20577"/>
        <pc:sldMkLst>
          <pc:docMk/>
          <pc:sldMk cId="1868152226" sldId="2147376930"/>
        </pc:sldMkLst>
        <pc:spChg chg="mod">
          <ac:chgData name="Millet, Ashton" userId="c0f16f1f-02f0-48bd-af66-0cf94f5f2b27" providerId="ADAL" clId="{00D9E52E-66F6-423E-BAB3-A332F0A850DD}" dt="2024-09-25T19:26:06.556" v="66" actId="20577"/>
          <ac:spMkLst>
            <pc:docMk/>
            <pc:sldMk cId="1868152226" sldId="2147376930"/>
            <ac:spMk id="3" creationId="{0CAD21C3-D34E-F3F3-A3F1-62D947A78C5A}"/>
          </ac:spMkLst>
        </pc:spChg>
      </pc:sldChg>
      <pc:sldChg chg="modSp mod">
        <pc:chgData name="Millet, Ashton" userId="c0f16f1f-02f0-48bd-af66-0cf94f5f2b27" providerId="ADAL" clId="{00D9E52E-66F6-423E-BAB3-A332F0A850DD}" dt="2024-09-25T19:12:29.898" v="65" actId="1076"/>
        <pc:sldMkLst>
          <pc:docMk/>
          <pc:sldMk cId="1121248242" sldId="2147376931"/>
        </pc:sldMkLst>
        <pc:spChg chg="mod">
          <ac:chgData name="Millet, Ashton" userId="c0f16f1f-02f0-48bd-af66-0cf94f5f2b27" providerId="ADAL" clId="{00D9E52E-66F6-423E-BAB3-A332F0A850DD}" dt="2024-09-25T19:12:29.898" v="65" actId="1076"/>
          <ac:spMkLst>
            <pc:docMk/>
            <pc:sldMk cId="1121248242" sldId="2147376931"/>
            <ac:spMk id="2" creationId="{33A4B757-01ED-A5CA-4382-675C6EA19390}"/>
          </ac:spMkLst>
        </pc:spChg>
        <pc:spChg chg="mod">
          <ac:chgData name="Millet, Ashton" userId="c0f16f1f-02f0-48bd-af66-0cf94f5f2b27" providerId="ADAL" clId="{00D9E52E-66F6-423E-BAB3-A332F0A850DD}" dt="2024-09-25T19:12:25.910" v="64" actId="1076"/>
          <ac:spMkLst>
            <pc:docMk/>
            <pc:sldMk cId="1121248242" sldId="2147376931"/>
            <ac:spMk id="4" creationId="{332F5896-A782-EF07-32F0-96B411F4C489}"/>
          </ac:spMkLst>
        </pc:spChg>
      </pc:sldChg>
      <pc:sldChg chg="del">
        <pc:chgData name="Millet, Ashton" userId="c0f16f1f-02f0-48bd-af66-0cf94f5f2b27" providerId="ADAL" clId="{00D9E52E-66F6-423E-BAB3-A332F0A850DD}" dt="2024-09-25T20:30:31.484" v="75" actId="47"/>
        <pc:sldMkLst>
          <pc:docMk/>
          <pc:sldMk cId="3845183046" sldId="2147376944"/>
        </pc:sldMkLst>
      </pc:sldChg>
      <pc:sldChg chg="modSp mod">
        <pc:chgData name="Millet, Ashton" userId="c0f16f1f-02f0-48bd-af66-0cf94f5f2b27" providerId="ADAL" clId="{00D9E52E-66F6-423E-BAB3-A332F0A850DD}" dt="2024-09-25T13:49:05.166" v="0" actId="20577"/>
        <pc:sldMkLst>
          <pc:docMk/>
          <pc:sldMk cId="2905689620" sldId="2147376992"/>
        </pc:sldMkLst>
        <pc:spChg chg="mod">
          <ac:chgData name="Millet, Ashton" userId="c0f16f1f-02f0-48bd-af66-0cf94f5f2b27" providerId="ADAL" clId="{00D9E52E-66F6-423E-BAB3-A332F0A850DD}" dt="2024-09-25T13:49:05.166" v="0" actId="20577"/>
          <ac:spMkLst>
            <pc:docMk/>
            <pc:sldMk cId="2905689620" sldId="2147376992"/>
            <ac:spMk id="7" creationId="{F154007E-828F-3DF2-B484-1B6E0CE75C3D}"/>
          </ac:spMkLst>
        </pc:spChg>
      </pc:sldChg>
      <pc:sldChg chg="modSp mod">
        <pc:chgData name="Millet, Ashton" userId="c0f16f1f-02f0-48bd-af66-0cf94f5f2b27" providerId="ADAL" clId="{00D9E52E-66F6-423E-BAB3-A332F0A850DD}" dt="2024-09-25T19:27:52.700" v="74" actId="20577"/>
        <pc:sldMkLst>
          <pc:docMk/>
          <pc:sldMk cId="2784358976" sldId="2147376994"/>
        </pc:sldMkLst>
        <pc:spChg chg="mod">
          <ac:chgData name="Millet, Ashton" userId="c0f16f1f-02f0-48bd-af66-0cf94f5f2b27" providerId="ADAL" clId="{00D9E52E-66F6-423E-BAB3-A332F0A850DD}" dt="2024-09-25T19:27:52.700" v="74" actId="20577"/>
          <ac:spMkLst>
            <pc:docMk/>
            <pc:sldMk cId="2784358976" sldId="2147376994"/>
            <ac:spMk id="2" creationId="{B1E2505F-4AB1-515F-A32E-A42053DF3214}"/>
          </ac:spMkLst>
        </pc:spChg>
      </pc:sldChg>
      <pc:sldChg chg="modSp mod">
        <pc:chgData name="Millet, Ashton" userId="c0f16f1f-02f0-48bd-af66-0cf94f5f2b27" providerId="ADAL" clId="{00D9E52E-66F6-423E-BAB3-A332F0A850DD}" dt="2024-09-25T13:50:01.591" v="2" actId="20577"/>
        <pc:sldMkLst>
          <pc:docMk/>
          <pc:sldMk cId="4074764559" sldId="2147376996"/>
        </pc:sldMkLst>
        <pc:spChg chg="mod">
          <ac:chgData name="Millet, Ashton" userId="c0f16f1f-02f0-48bd-af66-0cf94f5f2b27" providerId="ADAL" clId="{00D9E52E-66F6-423E-BAB3-A332F0A850DD}" dt="2024-09-25T13:50:01.591" v="2" actId="20577"/>
          <ac:spMkLst>
            <pc:docMk/>
            <pc:sldMk cId="4074764559" sldId="2147376996"/>
            <ac:spMk id="3" creationId="{95D4C920-6F87-FAC7-A029-E35B6EB66FFD}"/>
          </ac:spMkLst>
        </pc:spChg>
      </pc:sldChg>
    </pc:docChg>
  </pc:docChgLst>
</pc:chgInfo>
</file>

<file path=ppt/comments/modernComment_7FFE5F6B_C2C7C126.xml><?xml version="1.0" encoding="utf-8"?>
<p188:cmLst xmlns:a="http://schemas.openxmlformats.org/drawingml/2006/main" xmlns:r="http://schemas.openxmlformats.org/officeDocument/2006/relationships" xmlns:p188="http://schemas.microsoft.com/office/powerpoint/2018/8/main">
  <p188:cm id="{301642C6-8D49-4EDC-80C4-93FD887BD36B}" authorId="{7ADE5E07-4F83-583E-AD67-4860F4CE9074}" status="resolved" created="2024-09-17T15:17:49.298">
    <ac:txMkLst xmlns:ac="http://schemas.microsoft.com/office/drawing/2013/main/command">
      <pc:docMk xmlns:pc="http://schemas.microsoft.com/office/powerpoint/2013/main/command"/>
      <pc:sldMk xmlns:pc="http://schemas.microsoft.com/office/powerpoint/2013/main/command" cId="3267871014" sldId="2147377003"/>
      <ac:spMk id="4" creationId="{C27E3303-C96B-E6CD-C7C6-219B98971D45}"/>
      <ac:txMk cp="108">
        <ac:context len="211" hash="1813964042"/>
      </ac:txMk>
    </ac:txMkLst>
    <p188:pos x="2518995" y="1944169"/>
    <p188:txBody>
      <a:bodyPr/>
      <a:lstStyle/>
      <a:p>
        <a:r>
          <a:rPr lang="en-US"/>
          <a:t>I'm not sure it is this black and white. I'd probably delete this bullet.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F7D819-2903-4A1C-A0F6-68AD8EC04D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3810C87-C5BC-4C8C-AC8B-1C96383C0472}">
      <dgm:prSet phldrT="[Text]" custT="1"/>
      <dgm:spPr/>
      <dgm:t>
        <a:bodyPr/>
        <a:lstStyle/>
        <a:p>
          <a:r>
            <a:rPr lang="en-US" sz="2000" b="1">
              <a:latin typeface="Alegreya Sans" panose="00000500000000000000" pitchFamily="2" charset="0"/>
            </a:rPr>
            <a:t>Links between ‘screen time’ and young children’s wellbeing</a:t>
          </a:r>
        </a:p>
      </dgm:t>
    </dgm:pt>
    <dgm:pt modelId="{07F41C1D-2151-41B2-9735-C48D93AC26D8}" type="parTrans" cxnId="{272887B7-A791-4038-A1F9-A40EB475194C}">
      <dgm:prSet/>
      <dgm:spPr/>
      <dgm:t>
        <a:bodyPr/>
        <a:lstStyle/>
        <a:p>
          <a:endParaRPr lang="en-US"/>
        </a:p>
      </dgm:t>
    </dgm:pt>
    <dgm:pt modelId="{3638A687-4B74-4BE1-9F20-E0431749C109}" type="sibTrans" cxnId="{272887B7-A791-4038-A1F9-A40EB475194C}">
      <dgm:prSet/>
      <dgm:spPr/>
      <dgm:t>
        <a:bodyPr/>
        <a:lstStyle/>
        <a:p>
          <a:endParaRPr lang="en-US"/>
        </a:p>
      </dgm:t>
    </dgm:pt>
    <dgm:pt modelId="{B065DC19-3FBC-457B-A950-F0535E838315}">
      <dgm:prSet phldrT="[Text]" custT="1"/>
      <dgm:spPr/>
      <dgm:t>
        <a:bodyPr/>
        <a:lstStyle/>
        <a:p>
          <a:r>
            <a:rPr lang="en-US" sz="1800" noProof="0">
              <a:latin typeface="Alegreya Sans" panose="00000500000000000000" pitchFamily="2" charset="0"/>
            </a:rPr>
            <a:t>Small but significant associations between the amount of time young children spend on digital media and language delays, sleep problems, sedentary behavior, etc.</a:t>
          </a:r>
          <a:endParaRPr lang="en-US" sz="1800">
            <a:latin typeface="Alegreya Sans" panose="00000500000000000000" pitchFamily="2" charset="0"/>
          </a:endParaRPr>
        </a:p>
      </dgm:t>
    </dgm:pt>
    <dgm:pt modelId="{45BC1237-BCF9-4524-BEC5-0DE2C1F2939E}" type="parTrans" cxnId="{DBEC6C94-36E8-49C3-BA99-BDDF336F7D13}">
      <dgm:prSet/>
      <dgm:spPr/>
      <dgm:t>
        <a:bodyPr/>
        <a:lstStyle/>
        <a:p>
          <a:endParaRPr lang="en-US"/>
        </a:p>
      </dgm:t>
    </dgm:pt>
    <dgm:pt modelId="{FAFD27EC-768F-4D0C-9455-A069D567E2C3}" type="sibTrans" cxnId="{DBEC6C94-36E8-49C3-BA99-BDDF336F7D13}">
      <dgm:prSet/>
      <dgm:spPr/>
      <dgm:t>
        <a:bodyPr/>
        <a:lstStyle/>
        <a:p>
          <a:endParaRPr lang="en-US"/>
        </a:p>
      </dgm:t>
    </dgm:pt>
    <dgm:pt modelId="{94EE28AF-311D-4461-A64B-AD5E900DDE46}">
      <dgm:prSet phldrT="[Text]" custT="1"/>
      <dgm:spPr/>
      <dgm:t>
        <a:bodyPr/>
        <a:lstStyle/>
        <a:p>
          <a:r>
            <a:rPr lang="en-US" sz="1800">
              <a:latin typeface="Alegreya Sans" panose="00000500000000000000" pitchFamily="2" charset="0"/>
            </a:rPr>
            <a:t>Viewing educational media is associated with better language development</a:t>
          </a:r>
        </a:p>
      </dgm:t>
    </dgm:pt>
    <dgm:pt modelId="{CF03F403-6B7C-4828-8916-FDFB4FDC2FB4}" type="parTrans" cxnId="{F86EF745-5BB3-4D30-98B5-7B616ABDFF86}">
      <dgm:prSet/>
      <dgm:spPr/>
      <dgm:t>
        <a:bodyPr/>
        <a:lstStyle/>
        <a:p>
          <a:endParaRPr lang="en-US"/>
        </a:p>
      </dgm:t>
    </dgm:pt>
    <dgm:pt modelId="{CF7DCE35-C2D3-4ED4-B41C-B8529F501BC8}" type="sibTrans" cxnId="{F86EF745-5BB3-4D30-98B5-7B616ABDFF86}">
      <dgm:prSet/>
      <dgm:spPr/>
      <dgm:t>
        <a:bodyPr/>
        <a:lstStyle/>
        <a:p>
          <a:endParaRPr lang="en-US"/>
        </a:p>
      </dgm:t>
    </dgm:pt>
    <dgm:pt modelId="{C7DFB371-8575-4C2A-8A14-32C5DA94E979}">
      <dgm:prSet phldrT="[Text]" custT="1"/>
      <dgm:spPr/>
      <dgm:t>
        <a:bodyPr/>
        <a:lstStyle/>
        <a:p>
          <a:r>
            <a:rPr lang="en-US" sz="2000" b="1">
              <a:latin typeface="Alegreya Sans" panose="00000500000000000000" pitchFamily="2" charset="0"/>
            </a:rPr>
            <a:t>Links between ‘screen time’ and adolescent wellbeing</a:t>
          </a:r>
        </a:p>
      </dgm:t>
    </dgm:pt>
    <dgm:pt modelId="{C468F150-AA4F-482C-A838-2879537CC33D}" type="parTrans" cxnId="{AD9F5067-CBD3-4A5B-9209-10FE50171ACA}">
      <dgm:prSet/>
      <dgm:spPr/>
      <dgm:t>
        <a:bodyPr/>
        <a:lstStyle/>
        <a:p>
          <a:endParaRPr lang="en-US"/>
        </a:p>
      </dgm:t>
    </dgm:pt>
    <dgm:pt modelId="{56E9F9D7-AAF3-4DC8-9F37-01AC8A999793}" type="sibTrans" cxnId="{AD9F5067-CBD3-4A5B-9209-10FE50171ACA}">
      <dgm:prSet/>
      <dgm:spPr/>
      <dgm:t>
        <a:bodyPr/>
        <a:lstStyle/>
        <a:p>
          <a:endParaRPr lang="en-US"/>
        </a:p>
      </dgm:t>
    </dgm:pt>
    <dgm:pt modelId="{6FC51AA0-5F59-463C-B8FD-39E18CC54D9B}">
      <dgm:prSet phldrT="[Text]" custT="1"/>
      <dgm:spPr/>
      <dgm:t>
        <a:bodyPr/>
        <a:lstStyle/>
        <a:p>
          <a:r>
            <a:rPr lang="en-US" sz="1800">
              <a:solidFill>
                <a:schemeClr val="tx1"/>
              </a:solidFill>
              <a:latin typeface="Alegreya Sans" panose="00000500000000000000" pitchFamily="2" charset="0"/>
            </a:rPr>
            <a:t>Summary of Research: 1/3 of teens have potential mental health consequences, but often also have other factors that put them at increased risk:</a:t>
          </a:r>
          <a:endParaRPr lang="en-US" sz="1800">
            <a:latin typeface="Alegreya Sans" panose="00000500000000000000" pitchFamily="2" charset="0"/>
          </a:endParaRPr>
        </a:p>
      </dgm:t>
    </dgm:pt>
    <dgm:pt modelId="{AF9CE66F-F899-4747-B85F-A1BCA6C4DA67}" type="parTrans" cxnId="{4D91AEE6-330E-47A2-8FA8-A60E62E77728}">
      <dgm:prSet/>
      <dgm:spPr/>
      <dgm:t>
        <a:bodyPr/>
        <a:lstStyle/>
        <a:p>
          <a:endParaRPr lang="en-US"/>
        </a:p>
      </dgm:t>
    </dgm:pt>
    <dgm:pt modelId="{07473CCC-8411-4A6A-B9C2-C2C5492D7FAB}" type="sibTrans" cxnId="{4D91AEE6-330E-47A2-8FA8-A60E62E77728}">
      <dgm:prSet/>
      <dgm:spPr/>
      <dgm:t>
        <a:bodyPr/>
        <a:lstStyle/>
        <a:p>
          <a:endParaRPr lang="en-US"/>
        </a:p>
      </dgm:t>
    </dgm:pt>
    <dgm:pt modelId="{08BCFD12-E811-4AB8-9891-627938B2BF2F}">
      <dgm:prSet phldrT="[Text]" custT="1"/>
      <dgm:spPr/>
      <dgm:t>
        <a:bodyPr/>
        <a:lstStyle/>
        <a:p>
          <a:r>
            <a:rPr lang="en-US" sz="1800" noProof="0">
              <a:latin typeface="Alegreya Sans" panose="00000500000000000000" pitchFamily="2" charset="0"/>
            </a:rPr>
            <a:t>BUT media use correlates with lower socioeconomic status, higher family stress, less access to developmental opportunities</a:t>
          </a:r>
          <a:endParaRPr lang="en-US" sz="1800">
            <a:latin typeface="Alegreya Sans" panose="00000500000000000000" pitchFamily="2" charset="0"/>
          </a:endParaRPr>
        </a:p>
      </dgm:t>
    </dgm:pt>
    <dgm:pt modelId="{2C04D56F-9D15-42AE-B5EB-4C0F03EEA387}" type="parTrans" cxnId="{4B4165D5-18DA-479A-A81E-37FC35037F03}">
      <dgm:prSet/>
      <dgm:spPr/>
      <dgm:t>
        <a:bodyPr/>
        <a:lstStyle/>
        <a:p>
          <a:endParaRPr lang="en-US"/>
        </a:p>
      </dgm:t>
    </dgm:pt>
    <dgm:pt modelId="{61F3914E-7746-49E4-B645-4604B92BFB0D}" type="sibTrans" cxnId="{4B4165D5-18DA-479A-A81E-37FC35037F03}">
      <dgm:prSet/>
      <dgm:spPr/>
      <dgm:t>
        <a:bodyPr/>
        <a:lstStyle/>
        <a:p>
          <a:endParaRPr lang="en-US"/>
        </a:p>
      </dgm:t>
    </dgm:pt>
    <dgm:pt modelId="{87A2C773-6855-452B-9741-7D3D7A059C7C}">
      <dgm:prSet custT="1"/>
      <dgm:spPr/>
      <dgm:t>
        <a:bodyPr/>
        <a:lstStyle/>
        <a:p>
          <a:r>
            <a:rPr lang="en-US" sz="1800">
              <a:solidFill>
                <a:schemeClr val="tx1"/>
              </a:solidFill>
              <a:latin typeface="Alegreya Sans" panose="00000500000000000000" pitchFamily="2" charset="0"/>
            </a:rPr>
            <a:t>Existing mental health issues</a:t>
          </a:r>
        </a:p>
      </dgm:t>
    </dgm:pt>
    <dgm:pt modelId="{FC8A9558-84DE-44D3-A35D-072B30D24EBA}" type="parTrans" cxnId="{8E25F457-592A-42C4-AD2E-3A9BC2A5A851}">
      <dgm:prSet/>
      <dgm:spPr/>
      <dgm:t>
        <a:bodyPr/>
        <a:lstStyle/>
        <a:p>
          <a:endParaRPr lang="en-US"/>
        </a:p>
      </dgm:t>
    </dgm:pt>
    <dgm:pt modelId="{444CF3B7-06B3-4E2C-97A3-C2588EEE1C42}" type="sibTrans" cxnId="{8E25F457-592A-42C4-AD2E-3A9BC2A5A851}">
      <dgm:prSet/>
      <dgm:spPr/>
      <dgm:t>
        <a:bodyPr/>
        <a:lstStyle/>
        <a:p>
          <a:endParaRPr lang="en-US"/>
        </a:p>
      </dgm:t>
    </dgm:pt>
    <dgm:pt modelId="{EFD0599A-CD2D-4BD0-A3AA-35140FE66D84}">
      <dgm:prSet custT="1"/>
      <dgm:spPr/>
      <dgm:t>
        <a:bodyPr/>
        <a:lstStyle/>
        <a:p>
          <a:r>
            <a:rPr lang="en-US" sz="1800">
              <a:solidFill>
                <a:schemeClr val="tx1"/>
              </a:solidFill>
              <a:latin typeface="Alegreya Sans" panose="00000500000000000000" pitchFamily="2" charset="0"/>
            </a:rPr>
            <a:t>A less supportive home environment (less connection to parents, more parent social media use)</a:t>
          </a:r>
        </a:p>
      </dgm:t>
    </dgm:pt>
    <dgm:pt modelId="{E18A88D6-78D0-4116-89A9-FD8F16C55D05}" type="parTrans" cxnId="{7F6E21DA-A88E-4E35-85B9-D3AF47B14F8C}">
      <dgm:prSet/>
      <dgm:spPr/>
      <dgm:t>
        <a:bodyPr/>
        <a:lstStyle/>
        <a:p>
          <a:endParaRPr lang="en-US"/>
        </a:p>
      </dgm:t>
    </dgm:pt>
    <dgm:pt modelId="{E84C303B-3ADF-43AE-8755-E1955132D3E6}" type="sibTrans" cxnId="{7F6E21DA-A88E-4E35-85B9-D3AF47B14F8C}">
      <dgm:prSet/>
      <dgm:spPr/>
      <dgm:t>
        <a:bodyPr/>
        <a:lstStyle/>
        <a:p>
          <a:endParaRPr lang="en-US"/>
        </a:p>
      </dgm:t>
    </dgm:pt>
    <dgm:pt modelId="{6462B363-41F1-4B04-BB5E-D500F5EB34E4}">
      <dgm:prSet phldrT="[Text]" custT="1"/>
      <dgm:spPr/>
      <dgm:t>
        <a:bodyPr/>
        <a:lstStyle/>
        <a:p>
          <a:endParaRPr lang="en-US" sz="1800">
            <a:latin typeface="Alegreya Sans" panose="00000500000000000000" pitchFamily="2" charset="0"/>
          </a:endParaRPr>
        </a:p>
      </dgm:t>
    </dgm:pt>
    <dgm:pt modelId="{433C03D1-6E9F-4CB1-9B07-A4D03FCE5E64}" type="parTrans" cxnId="{0F897545-7397-4497-8DBE-7ACD10C1E1AC}">
      <dgm:prSet/>
      <dgm:spPr/>
      <dgm:t>
        <a:bodyPr/>
        <a:lstStyle/>
        <a:p>
          <a:endParaRPr lang="en-US"/>
        </a:p>
      </dgm:t>
    </dgm:pt>
    <dgm:pt modelId="{DA810833-C55C-48FF-A905-DF58A2E4A824}" type="sibTrans" cxnId="{0F897545-7397-4497-8DBE-7ACD10C1E1AC}">
      <dgm:prSet/>
      <dgm:spPr/>
      <dgm:t>
        <a:bodyPr/>
        <a:lstStyle/>
        <a:p>
          <a:endParaRPr lang="en-US"/>
        </a:p>
      </dgm:t>
    </dgm:pt>
    <dgm:pt modelId="{A686429A-3F86-420D-8F99-4FB8C8145010}">
      <dgm:prSet phldrT="[Text]" custT="1"/>
      <dgm:spPr/>
      <dgm:t>
        <a:bodyPr/>
        <a:lstStyle/>
        <a:p>
          <a:endParaRPr lang="en-US" sz="1800">
            <a:latin typeface="Alegreya Sans" panose="00000500000000000000" pitchFamily="2" charset="0"/>
          </a:endParaRPr>
        </a:p>
      </dgm:t>
    </dgm:pt>
    <dgm:pt modelId="{FBE9CF64-544F-44E6-A734-BE00F150FF06}" type="parTrans" cxnId="{7BE70E55-08E6-475F-870F-0616756EB9FB}">
      <dgm:prSet/>
      <dgm:spPr/>
      <dgm:t>
        <a:bodyPr/>
        <a:lstStyle/>
        <a:p>
          <a:endParaRPr lang="en-US"/>
        </a:p>
      </dgm:t>
    </dgm:pt>
    <dgm:pt modelId="{3C187C66-F505-487C-B701-BDE6A23EB54E}" type="sibTrans" cxnId="{7BE70E55-08E6-475F-870F-0616756EB9FB}">
      <dgm:prSet/>
      <dgm:spPr/>
      <dgm:t>
        <a:bodyPr/>
        <a:lstStyle/>
        <a:p>
          <a:endParaRPr lang="en-US"/>
        </a:p>
      </dgm:t>
    </dgm:pt>
    <dgm:pt modelId="{F4819F3D-FFB8-4DE7-9189-BFFA44F34221}">
      <dgm:prSet custT="1"/>
      <dgm:spPr/>
      <dgm:t>
        <a:bodyPr/>
        <a:lstStyle/>
        <a:p>
          <a:r>
            <a:rPr lang="en-US" sz="1800">
              <a:latin typeface="Alegreya Sans" panose="00000500000000000000" pitchFamily="2" charset="0"/>
            </a:rPr>
            <a:t>‘Screen time’ measures are imprecise; 1 hour spent on social media can mean very different things to different teens</a:t>
          </a:r>
          <a:endParaRPr lang="en-US" sz="1800">
            <a:solidFill>
              <a:schemeClr val="tx1"/>
            </a:solidFill>
            <a:latin typeface="Alegreya Sans" panose="00000500000000000000" pitchFamily="2" charset="0"/>
          </a:endParaRPr>
        </a:p>
      </dgm:t>
    </dgm:pt>
    <dgm:pt modelId="{2511F8D7-FB23-4EC4-8E06-920A2582B051}" type="parTrans" cxnId="{DB55C6A4-900B-4B20-8A63-309905A2D617}">
      <dgm:prSet/>
      <dgm:spPr/>
      <dgm:t>
        <a:bodyPr/>
        <a:lstStyle/>
        <a:p>
          <a:endParaRPr lang="en-US"/>
        </a:p>
      </dgm:t>
    </dgm:pt>
    <dgm:pt modelId="{23BD1FCA-228C-444B-82F5-37DEAC168AC6}" type="sibTrans" cxnId="{DB55C6A4-900B-4B20-8A63-309905A2D617}">
      <dgm:prSet/>
      <dgm:spPr/>
      <dgm:t>
        <a:bodyPr/>
        <a:lstStyle/>
        <a:p>
          <a:endParaRPr lang="en-US"/>
        </a:p>
      </dgm:t>
    </dgm:pt>
    <dgm:pt modelId="{3343C7BC-C4B9-43C0-821B-A7C8A8282AC6}">
      <dgm:prSet custT="1"/>
      <dgm:spPr/>
      <dgm:t>
        <a:bodyPr/>
        <a:lstStyle/>
        <a:p>
          <a:r>
            <a:rPr lang="en-US" sz="1800">
              <a:solidFill>
                <a:schemeClr val="tx1"/>
              </a:solidFill>
              <a:latin typeface="Alegreya Sans" panose="00000500000000000000" pitchFamily="2" charset="0"/>
            </a:rPr>
            <a:t>Not every teen has the same risks/benefit calculation</a:t>
          </a:r>
          <a:endParaRPr lang="en-US" sz="1800">
            <a:latin typeface="Alegreya Sans" panose="00000500000000000000" pitchFamily="2" charset="0"/>
          </a:endParaRPr>
        </a:p>
      </dgm:t>
    </dgm:pt>
    <dgm:pt modelId="{F9E5864A-04C5-492F-85EE-711E46FF9C8C}" type="parTrans" cxnId="{6F555793-1137-4CC8-9EA1-23AA50D6660A}">
      <dgm:prSet/>
      <dgm:spPr/>
      <dgm:t>
        <a:bodyPr/>
        <a:lstStyle/>
        <a:p>
          <a:endParaRPr lang="en-US"/>
        </a:p>
      </dgm:t>
    </dgm:pt>
    <dgm:pt modelId="{96F218E9-4372-4C97-B4A0-C83976ABB6E6}" type="sibTrans" cxnId="{6F555793-1137-4CC8-9EA1-23AA50D6660A}">
      <dgm:prSet/>
      <dgm:spPr/>
      <dgm:t>
        <a:bodyPr/>
        <a:lstStyle/>
        <a:p>
          <a:endParaRPr lang="en-US"/>
        </a:p>
      </dgm:t>
    </dgm:pt>
    <dgm:pt modelId="{511260B8-913E-42B5-A50A-3406B2EBB414}" type="pres">
      <dgm:prSet presAssocID="{63F7D819-2903-4A1C-A0F6-68AD8EC04D66}" presName="Name0" presStyleCnt="0">
        <dgm:presLayoutVars>
          <dgm:dir/>
          <dgm:animLvl val="lvl"/>
          <dgm:resizeHandles val="exact"/>
        </dgm:presLayoutVars>
      </dgm:prSet>
      <dgm:spPr/>
    </dgm:pt>
    <dgm:pt modelId="{70682734-0E9E-4F6C-9136-A1CD7BC702F2}" type="pres">
      <dgm:prSet presAssocID="{03810C87-C5BC-4C8C-AC8B-1C96383C0472}" presName="composite" presStyleCnt="0"/>
      <dgm:spPr/>
    </dgm:pt>
    <dgm:pt modelId="{5BB1CE20-789C-461B-9EB8-29DFDFDA605F}" type="pres">
      <dgm:prSet presAssocID="{03810C87-C5BC-4C8C-AC8B-1C96383C0472}" presName="parTx" presStyleLbl="alignNode1" presStyleIdx="0" presStyleCnt="2">
        <dgm:presLayoutVars>
          <dgm:chMax val="0"/>
          <dgm:chPref val="0"/>
          <dgm:bulletEnabled val="1"/>
        </dgm:presLayoutVars>
      </dgm:prSet>
      <dgm:spPr/>
    </dgm:pt>
    <dgm:pt modelId="{72CD1728-B205-4CBF-A436-E96A9356F3F6}" type="pres">
      <dgm:prSet presAssocID="{03810C87-C5BC-4C8C-AC8B-1C96383C0472}" presName="desTx" presStyleLbl="alignAccFollowNode1" presStyleIdx="0" presStyleCnt="2">
        <dgm:presLayoutVars>
          <dgm:bulletEnabled val="1"/>
        </dgm:presLayoutVars>
      </dgm:prSet>
      <dgm:spPr/>
    </dgm:pt>
    <dgm:pt modelId="{2AC14AF9-BC04-406E-97A9-844A0CE25051}" type="pres">
      <dgm:prSet presAssocID="{3638A687-4B74-4BE1-9F20-E0431749C109}" presName="space" presStyleCnt="0"/>
      <dgm:spPr/>
    </dgm:pt>
    <dgm:pt modelId="{5A909EB4-AC60-4A91-9868-76D495C80CED}" type="pres">
      <dgm:prSet presAssocID="{C7DFB371-8575-4C2A-8A14-32C5DA94E979}" presName="composite" presStyleCnt="0"/>
      <dgm:spPr/>
    </dgm:pt>
    <dgm:pt modelId="{D35A9296-2AE7-484D-8796-2C23F1296567}" type="pres">
      <dgm:prSet presAssocID="{C7DFB371-8575-4C2A-8A14-32C5DA94E979}" presName="parTx" presStyleLbl="alignNode1" presStyleIdx="1" presStyleCnt="2">
        <dgm:presLayoutVars>
          <dgm:chMax val="0"/>
          <dgm:chPref val="0"/>
          <dgm:bulletEnabled val="1"/>
        </dgm:presLayoutVars>
      </dgm:prSet>
      <dgm:spPr/>
    </dgm:pt>
    <dgm:pt modelId="{18B6A4C9-2447-41B5-AC0D-43A471226DB6}" type="pres">
      <dgm:prSet presAssocID="{C7DFB371-8575-4C2A-8A14-32C5DA94E979}" presName="desTx" presStyleLbl="alignAccFollowNode1" presStyleIdx="1" presStyleCnt="2">
        <dgm:presLayoutVars>
          <dgm:bulletEnabled val="1"/>
        </dgm:presLayoutVars>
      </dgm:prSet>
      <dgm:spPr/>
    </dgm:pt>
  </dgm:ptLst>
  <dgm:cxnLst>
    <dgm:cxn modelId="{7B5E390E-AA82-42F8-BAF2-B19D5283CB03}" type="presOf" srcId="{6FC51AA0-5F59-463C-B8FD-39E18CC54D9B}" destId="{18B6A4C9-2447-41B5-AC0D-43A471226DB6}" srcOrd="0" destOrd="0" presId="urn:microsoft.com/office/officeart/2005/8/layout/hList1"/>
    <dgm:cxn modelId="{83B9081D-F3A4-4FB0-9714-564B1C1A2E4D}" type="presOf" srcId="{3343C7BC-C4B9-43C0-821B-A7C8A8282AC6}" destId="{18B6A4C9-2447-41B5-AC0D-43A471226DB6}" srcOrd="0" destOrd="4" presId="urn:microsoft.com/office/officeart/2005/8/layout/hList1"/>
    <dgm:cxn modelId="{49C9AA5D-6871-4C21-BB34-281A53510290}" type="presOf" srcId="{F4819F3D-FFB8-4DE7-9189-BFFA44F34221}" destId="{18B6A4C9-2447-41B5-AC0D-43A471226DB6}" srcOrd="0" destOrd="3" presId="urn:microsoft.com/office/officeart/2005/8/layout/hList1"/>
    <dgm:cxn modelId="{0F897545-7397-4497-8DBE-7ACD10C1E1AC}" srcId="{03810C87-C5BC-4C8C-AC8B-1C96383C0472}" destId="{6462B363-41F1-4B04-BB5E-D500F5EB34E4}" srcOrd="1" destOrd="0" parTransId="{433C03D1-6E9F-4CB1-9B07-A4D03FCE5E64}" sibTransId="{DA810833-C55C-48FF-A905-DF58A2E4A824}"/>
    <dgm:cxn modelId="{F86EF745-5BB3-4D30-98B5-7B616ABDFF86}" srcId="{03810C87-C5BC-4C8C-AC8B-1C96383C0472}" destId="{94EE28AF-311D-4461-A64B-AD5E900DDE46}" srcOrd="2" destOrd="0" parTransId="{CF03F403-6B7C-4828-8916-FDFB4FDC2FB4}" sibTransId="{CF7DCE35-C2D3-4ED4-B41C-B8529F501BC8}"/>
    <dgm:cxn modelId="{AD9F5067-CBD3-4A5B-9209-10FE50171ACA}" srcId="{63F7D819-2903-4A1C-A0F6-68AD8EC04D66}" destId="{C7DFB371-8575-4C2A-8A14-32C5DA94E979}" srcOrd="1" destOrd="0" parTransId="{C468F150-AA4F-482C-A838-2879537CC33D}" sibTransId="{56E9F9D7-AAF3-4DC8-9F37-01AC8A999793}"/>
    <dgm:cxn modelId="{B8227348-7302-4940-B6E3-777B5005C6E9}" type="presOf" srcId="{87A2C773-6855-452B-9741-7D3D7A059C7C}" destId="{18B6A4C9-2447-41B5-AC0D-43A471226DB6}" srcOrd="0" destOrd="1" presId="urn:microsoft.com/office/officeart/2005/8/layout/hList1"/>
    <dgm:cxn modelId="{E60A3F71-AFBC-4F74-A9D0-E620706184DE}" type="presOf" srcId="{A686429A-3F86-420D-8F99-4FB8C8145010}" destId="{72CD1728-B205-4CBF-A436-E96A9356F3F6}" srcOrd="0" destOrd="3" presId="urn:microsoft.com/office/officeart/2005/8/layout/hList1"/>
    <dgm:cxn modelId="{7BE70E55-08E6-475F-870F-0616756EB9FB}" srcId="{03810C87-C5BC-4C8C-AC8B-1C96383C0472}" destId="{A686429A-3F86-420D-8F99-4FB8C8145010}" srcOrd="3" destOrd="0" parTransId="{FBE9CF64-544F-44E6-A734-BE00F150FF06}" sibTransId="{3C187C66-F505-487C-B701-BDE6A23EB54E}"/>
    <dgm:cxn modelId="{8E25F457-592A-42C4-AD2E-3A9BC2A5A851}" srcId="{6FC51AA0-5F59-463C-B8FD-39E18CC54D9B}" destId="{87A2C773-6855-452B-9741-7D3D7A059C7C}" srcOrd="0" destOrd="0" parTransId="{FC8A9558-84DE-44D3-A35D-072B30D24EBA}" sibTransId="{444CF3B7-06B3-4E2C-97A3-C2588EEE1C42}"/>
    <dgm:cxn modelId="{388D4284-CE0E-4558-88FD-39F5A19C6B17}" type="presOf" srcId="{08BCFD12-E811-4AB8-9891-627938B2BF2F}" destId="{72CD1728-B205-4CBF-A436-E96A9356F3F6}" srcOrd="0" destOrd="4" presId="urn:microsoft.com/office/officeart/2005/8/layout/hList1"/>
    <dgm:cxn modelId="{6F555793-1137-4CC8-9EA1-23AA50D6660A}" srcId="{C7DFB371-8575-4C2A-8A14-32C5DA94E979}" destId="{3343C7BC-C4B9-43C0-821B-A7C8A8282AC6}" srcOrd="2" destOrd="0" parTransId="{F9E5864A-04C5-492F-85EE-711E46FF9C8C}" sibTransId="{96F218E9-4372-4C97-B4A0-C83976ABB6E6}"/>
    <dgm:cxn modelId="{DBEC6C94-36E8-49C3-BA99-BDDF336F7D13}" srcId="{03810C87-C5BC-4C8C-AC8B-1C96383C0472}" destId="{B065DC19-3FBC-457B-A950-F0535E838315}" srcOrd="0" destOrd="0" parTransId="{45BC1237-BCF9-4524-BEC5-0DE2C1F2939E}" sibTransId="{FAFD27EC-768F-4D0C-9455-A069D567E2C3}"/>
    <dgm:cxn modelId="{64314F9D-BCE3-44D5-B745-C488FBE5A110}" type="presOf" srcId="{C7DFB371-8575-4C2A-8A14-32C5DA94E979}" destId="{D35A9296-2AE7-484D-8796-2C23F1296567}" srcOrd="0" destOrd="0" presId="urn:microsoft.com/office/officeart/2005/8/layout/hList1"/>
    <dgm:cxn modelId="{8F8134A3-F9BE-4891-A17F-5C76CEB0678F}" type="presOf" srcId="{B065DC19-3FBC-457B-A950-F0535E838315}" destId="{72CD1728-B205-4CBF-A436-E96A9356F3F6}" srcOrd="0" destOrd="0" presId="urn:microsoft.com/office/officeart/2005/8/layout/hList1"/>
    <dgm:cxn modelId="{DB55C6A4-900B-4B20-8A63-309905A2D617}" srcId="{C7DFB371-8575-4C2A-8A14-32C5DA94E979}" destId="{F4819F3D-FFB8-4DE7-9189-BFFA44F34221}" srcOrd="1" destOrd="0" parTransId="{2511F8D7-FB23-4EC4-8E06-920A2582B051}" sibTransId="{23BD1FCA-228C-444B-82F5-37DEAC168AC6}"/>
    <dgm:cxn modelId="{A6FEA3A8-00F3-450F-927A-9B170F4CC4A0}" type="presOf" srcId="{03810C87-C5BC-4C8C-AC8B-1C96383C0472}" destId="{5BB1CE20-789C-461B-9EB8-29DFDFDA605F}" srcOrd="0" destOrd="0" presId="urn:microsoft.com/office/officeart/2005/8/layout/hList1"/>
    <dgm:cxn modelId="{272887B7-A791-4038-A1F9-A40EB475194C}" srcId="{63F7D819-2903-4A1C-A0F6-68AD8EC04D66}" destId="{03810C87-C5BC-4C8C-AC8B-1C96383C0472}" srcOrd="0" destOrd="0" parTransId="{07F41C1D-2151-41B2-9735-C48D93AC26D8}" sibTransId="{3638A687-4B74-4BE1-9F20-E0431749C109}"/>
    <dgm:cxn modelId="{832AC5CD-875B-4A86-B0E5-916EF1E554BC}" type="presOf" srcId="{EFD0599A-CD2D-4BD0-A3AA-35140FE66D84}" destId="{18B6A4C9-2447-41B5-AC0D-43A471226DB6}" srcOrd="0" destOrd="2" presId="urn:microsoft.com/office/officeart/2005/8/layout/hList1"/>
    <dgm:cxn modelId="{4B4165D5-18DA-479A-A81E-37FC35037F03}" srcId="{03810C87-C5BC-4C8C-AC8B-1C96383C0472}" destId="{08BCFD12-E811-4AB8-9891-627938B2BF2F}" srcOrd="4" destOrd="0" parTransId="{2C04D56F-9D15-42AE-B5EB-4C0F03EEA387}" sibTransId="{61F3914E-7746-49E4-B645-4604B92BFB0D}"/>
    <dgm:cxn modelId="{7F6E21DA-A88E-4E35-85B9-D3AF47B14F8C}" srcId="{6FC51AA0-5F59-463C-B8FD-39E18CC54D9B}" destId="{EFD0599A-CD2D-4BD0-A3AA-35140FE66D84}" srcOrd="1" destOrd="0" parTransId="{E18A88D6-78D0-4116-89A9-FD8F16C55D05}" sibTransId="{E84C303B-3ADF-43AE-8755-E1955132D3E6}"/>
    <dgm:cxn modelId="{5B6ABEE5-04C5-43FD-B796-26152605E889}" type="presOf" srcId="{63F7D819-2903-4A1C-A0F6-68AD8EC04D66}" destId="{511260B8-913E-42B5-A50A-3406B2EBB414}" srcOrd="0" destOrd="0" presId="urn:microsoft.com/office/officeart/2005/8/layout/hList1"/>
    <dgm:cxn modelId="{4D91AEE6-330E-47A2-8FA8-A60E62E77728}" srcId="{C7DFB371-8575-4C2A-8A14-32C5DA94E979}" destId="{6FC51AA0-5F59-463C-B8FD-39E18CC54D9B}" srcOrd="0" destOrd="0" parTransId="{AF9CE66F-F899-4747-B85F-A1BCA6C4DA67}" sibTransId="{07473CCC-8411-4A6A-B9C2-C2C5492D7FAB}"/>
    <dgm:cxn modelId="{3856B5EA-EC02-412B-95D5-ECE79CAEA93D}" type="presOf" srcId="{6462B363-41F1-4B04-BB5E-D500F5EB34E4}" destId="{72CD1728-B205-4CBF-A436-E96A9356F3F6}" srcOrd="0" destOrd="1" presId="urn:microsoft.com/office/officeart/2005/8/layout/hList1"/>
    <dgm:cxn modelId="{397A79F3-7C1C-4472-91EF-8333E984D769}" type="presOf" srcId="{94EE28AF-311D-4461-A64B-AD5E900DDE46}" destId="{72CD1728-B205-4CBF-A436-E96A9356F3F6}" srcOrd="0" destOrd="2" presId="urn:microsoft.com/office/officeart/2005/8/layout/hList1"/>
    <dgm:cxn modelId="{45A68004-40E6-4EFE-B97D-16A2CCEC2532}" type="presParOf" srcId="{511260B8-913E-42B5-A50A-3406B2EBB414}" destId="{70682734-0E9E-4F6C-9136-A1CD7BC702F2}" srcOrd="0" destOrd="0" presId="urn:microsoft.com/office/officeart/2005/8/layout/hList1"/>
    <dgm:cxn modelId="{B936EB30-6FD3-49BC-A439-3A9ECA2FC529}" type="presParOf" srcId="{70682734-0E9E-4F6C-9136-A1CD7BC702F2}" destId="{5BB1CE20-789C-461B-9EB8-29DFDFDA605F}" srcOrd="0" destOrd="0" presId="urn:microsoft.com/office/officeart/2005/8/layout/hList1"/>
    <dgm:cxn modelId="{0ECDA740-8138-414B-A258-0B15AA0321E5}" type="presParOf" srcId="{70682734-0E9E-4F6C-9136-A1CD7BC702F2}" destId="{72CD1728-B205-4CBF-A436-E96A9356F3F6}" srcOrd="1" destOrd="0" presId="urn:microsoft.com/office/officeart/2005/8/layout/hList1"/>
    <dgm:cxn modelId="{9A85A837-127C-46DA-AEB9-6800919B9950}" type="presParOf" srcId="{511260B8-913E-42B5-A50A-3406B2EBB414}" destId="{2AC14AF9-BC04-406E-97A9-844A0CE25051}" srcOrd="1" destOrd="0" presId="urn:microsoft.com/office/officeart/2005/8/layout/hList1"/>
    <dgm:cxn modelId="{518FAA0A-3EB9-48DB-BF90-1044C070EFF0}" type="presParOf" srcId="{511260B8-913E-42B5-A50A-3406B2EBB414}" destId="{5A909EB4-AC60-4A91-9868-76D495C80CED}" srcOrd="2" destOrd="0" presId="urn:microsoft.com/office/officeart/2005/8/layout/hList1"/>
    <dgm:cxn modelId="{D67FF9FD-5BD8-4AFC-B3CF-444CC5827FFA}" type="presParOf" srcId="{5A909EB4-AC60-4A91-9868-76D495C80CED}" destId="{D35A9296-2AE7-484D-8796-2C23F1296567}" srcOrd="0" destOrd="0" presId="urn:microsoft.com/office/officeart/2005/8/layout/hList1"/>
    <dgm:cxn modelId="{184FD616-9E92-4010-BAF6-1A8E69C491B7}" type="presParOf" srcId="{5A909EB4-AC60-4A91-9868-76D495C80CED}" destId="{18B6A4C9-2447-41B5-AC0D-43A471226DB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767A2-2C83-4678-AA3B-BB44C1D099D4}"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US"/>
        </a:p>
      </dgm:t>
    </dgm:pt>
    <dgm:pt modelId="{01F56E20-20E7-46DF-82DC-35E84326B9E3}">
      <dgm:prSet phldrT="[Text]" custT="1"/>
      <dgm:spPr>
        <a:solidFill>
          <a:schemeClr val="tx1"/>
        </a:solidFill>
      </dgm:spPr>
      <dgm:t>
        <a:bodyPr/>
        <a:lstStyle/>
        <a:p>
          <a:endParaRPr lang="en-US" sz="2400">
            <a:latin typeface="Alegreya Sans" panose="00000500000000000000" pitchFamily="2" charset="0"/>
          </a:endParaRPr>
        </a:p>
      </dgm:t>
    </dgm:pt>
    <dgm:pt modelId="{F7DD867F-D057-4154-90D2-20857F0FDCD3}" type="parTrans" cxnId="{4CA77B67-0FA7-4025-B972-42668090FE61}">
      <dgm:prSet/>
      <dgm:spPr/>
      <dgm:t>
        <a:bodyPr/>
        <a:lstStyle/>
        <a:p>
          <a:endParaRPr lang="en-US"/>
        </a:p>
      </dgm:t>
    </dgm:pt>
    <dgm:pt modelId="{3A6363A1-A94F-4BDE-B867-11D5FE342381}" type="sibTrans" cxnId="{4CA77B67-0FA7-4025-B972-42668090FE61}">
      <dgm:prSet/>
      <dgm:spPr/>
      <dgm:t>
        <a:bodyPr/>
        <a:lstStyle/>
        <a:p>
          <a:endParaRPr lang="en-US"/>
        </a:p>
      </dgm:t>
    </dgm:pt>
    <dgm:pt modelId="{D5D5D2FC-75DB-47D3-BEE6-57179FB58019}">
      <dgm:prSet phldrT="[Text]" custT="1"/>
      <dgm:spPr>
        <a:solidFill>
          <a:schemeClr val="tx1">
            <a:lumMod val="20000"/>
            <a:lumOff val="80000"/>
          </a:schemeClr>
        </a:solidFill>
      </dgm:spPr>
      <dgm:t>
        <a:bodyPr/>
        <a:lstStyle/>
        <a:p>
          <a:endParaRPr lang="en-US" sz="1400">
            <a:solidFill>
              <a:schemeClr val="bg1"/>
            </a:solidFill>
            <a:latin typeface="Alegreya Sans" panose="00000500000000000000" pitchFamily="2" charset="0"/>
          </a:endParaRPr>
        </a:p>
      </dgm:t>
    </dgm:pt>
    <dgm:pt modelId="{BF780CAC-2E3B-439A-81A3-ABE48B39823E}" type="sibTrans" cxnId="{99B4DE11-F59D-4C02-A3B7-180CF1E11630}">
      <dgm:prSet/>
      <dgm:spPr/>
      <dgm:t>
        <a:bodyPr/>
        <a:lstStyle/>
        <a:p>
          <a:endParaRPr lang="en-US"/>
        </a:p>
      </dgm:t>
    </dgm:pt>
    <dgm:pt modelId="{5645E11E-F108-42C8-914A-3F90175093C3}" type="parTrans" cxnId="{99B4DE11-F59D-4C02-A3B7-180CF1E11630}">
      <dgm:prSet/>
      <dgm:spPr/>
      <dgm:t>
        <a:bodyPr/>
        <a:lstStyle/>
        <a:p>
          <a:endParaRPr lang="en-US"/>
        </a:p>
      </dgm:t>
    </dgm:pt>
    <dgm:pt modelId="{FFE02581-1F0E-4DB2-AD9B-2DEA43E18ADC}">
      <dgm:prSet phldrT="[Text]" custT="1"/>
      <dgm:spPr/>
      <dgm:t>
        <a:bodyPr/>
        <a:lstStyle/>
        <a:p>
          <a:endParaRPr lang="en-US" sz="2400">
            <a:latin typeface="Alegreya Sans" panose="00000500000000000000" pitchFamily="2" charset="0"/>
          </a:endParaRPr>
        </a:p>
      </dgm:t>
    </dgm:pt>
    <dgm:pt modelId="{01C45114-FA2E-4048-8052-BCCE215A256D}" type="sibTrans" cxnId="{06FEE069-7BAF-48DD-A249-C6BD71E941C7}">
      <dgm:prSet/>
      <dgm:spPr/>
      <dgm:t>
        <a:bodyPr/>
        <a:lstStyle/>
        <a:p>
          <a:endParaRPr lang="en-US"/>
        </a:p>
      </dgm:t>
    </dgm:pt>
    <dgm:pt modelId="{2C16A70F-E346-4CEF-839E-2AF9A7A86475}" type="parTrans" cxnId="{06FEE069-7BAF-48DD-A249-C6BD71E941C7}">
      <dgm:prSet/>
      <dgm:spPr/>
      <dgm:t>
        <a:bodyPr/>
        <a:lstStyle/>
        <a:p>
          <a:endParaRPr lang="en-US"/>
        </a:p>
      </dgm:t>
    </dgm:pt>
    <dgm:pt modelId="{4FB395EC-7B6D-4EDE-8AF6-A01F99A0B602}" type="pres">
      <dgm:prSet presAssocID="{B31767A2-2C83-4678-AA3B-BB44C1D099D4}" presName="theList" presStyleCnt="0">
        <dgm:presLayoutVars>
          <dgm:dir/>
          <dgm:animLvl val="lvl"/>
          <dgm:resizeHandles val="exact"/>
        </dgm:presLayoutVars>
      </dgm:prSet>
      <dgm:spPr/>
    </dgm:pt>
    <dgm:pt modelId="{001620C3-0D6B-4C53-AA78-BFFE762F8828}" type="pres">
      <dgm:prSet presAssocID="{01F56E20-20E7-46DF-82DC-35E84326B9E3}" presName="compNode" presStyleCnt="0"/>
      <dgm:spPr/>
    </dgm:pt>
    <dgm:pt modelId="{A75E0F93-3A9E-4A22-9249-09EDD945E537}" type="pres">
      <dgm:prSet presAssocID="{01F56E20-20E7-46DF-82DC-35E84326B9E3}" presName="aNode" presStyleLbl="bgShp" presStyleIdx="0" presStyleCnt="3" custLinFactNeighborX="-3964" custLinFactNeighborY="1353"/>
      <dgm:spPr/>
    </dgm:pt>
    <dgm:pt modelId="{AAD45BF2-B47A-43AB-9D6C-8AD870813058}" type="pres">
      <dgm:prSet presAssocID="{01F56E20-20E7-46DF-82DC-35E84326B9E3}" presName="textNode" presStyleLbl="bgShp" presStyleIdx="0" presStyleCnt="3"/>
      <dgm:spPr/>
    </dgm:pt>
    <dgm:pt modelId="{2A3DAC24-9DE7-4412-BD24-5F2404736E5B}" type="pres">
      <dgm:prSet presAssocID="{01F56E20-20E7-46DF-82DC-35E84326B9E3}" presName="compChildNode" presStyleCnt="0"/>
      <dgm:spPr/>
    </dgm:pt>
    <dgm:pt modelId="{6841C354-146D-4A08-8D37-73B82574E496}" type="pres">
      <dgm:prSet presAssocID="{01F56E20-20E7-46DF-82DC-35E84326B9E3}" presName="theInnerList" presStyleCnt="0"/>
      <dgm:spPr/>
    </dgm:pt>
    <dgm:pt modelId="{1656345D-2539-4762-B035-F4788A0F8211}" type="pres">
      <dgm:prSet presAssocID="{01F56E20-20E7-46DF-82DC-35E84326B9E3}" presName="aSpace" presStyleCnt="0"/>
      <dgm:spPr/>
    </dgm:pt>
    <dgm:pt modelId="{DC6CE504-4044-4DB3-9DA4-91206970C49A}" type="pres">
      <dgm:prSet presAssocID="{FFE02581-1F0E-4DB2-AD9B-2DEA43E18ADC}" presName="compNode" presStyleCnt="0"/>
      <dgm:spPr/>
    </dgm:pt>
    <dgm:pt modelId="{0D5AE2E1-F11F-48B3-8A8B-F354F775E676}" type="pres">
      <dgm:prSet presAssocID="{FFE02581-1F0E-4DB2-AD9B-2DEA43E18ADC}" presName="aNode" presStyleLbl="bgShp" presStyleIdx="1" presStyleCnt="3" custLinFactNeighborX="-1287" custLinFactNeighborY="-539"/>
      <dgm:spPr/>
    </dgm:pt>
    <dgm:pt modelId="{798622DB-4B54-4521-A890-A55482C5A047}" type="pres">
      <dgm:prSet presAssocID="{FFE02581-1F0E-4DB2-AD9B-2DEA43E18ADC}" presName="textNode" presStyleLbl="bgShp" presStyleIdx="1" presStyleCnt="3"/>
      <dgm:spPr/>
    </dgm:pt>
    <dgm:pt modelId="{424CD98C-4473-41CE-AE49-B4E4F1DFE3DB}" type="pres">
      <dgm:prSet presAssocID="{FFE02581-1F0E-4DB2-AD9B-2DEA43E18ADC}" presName="compChildNode" presStyleCnt="0"/>
      <dgm:spPr/>
    </dgm:pt>
    <dgm:pt modelId="{B480DE9A-0E74-455B-82A2-C445779EC4A0}" type="pres">
      <dgm:prSet presAssocID="{FFE02581-1F0E-4DB2-AD9B-2DEA43E18ADC}" presName="theInnerList" presStyleCnt="0"/>
      <dgm:spPr/>
    </dgm:pt>
    <dgm:pt modelId="{A0598C8D-0FF3-4C98-B9EA-F35A96F72C42}" type="pres">
      <dgm:prSet presAssocID="{FFE02581-1F0E-4DB2-AD9B-2DEA43E18ADC}" presName="aSpace" presStyleCnt="0"/>
      <dgm:spPr/>
    </dgm:pt>
    <dgm:pt modelId="{0B56F1BF-2BC5-4790-9CBF-D7C86CE7B4FA}" type="pres">
      <dgm:prSet presAssocID="{D5D5D2FC-75DB-47D3-BEE6-57179FB58019}" presName="compNode" presStyleCnt="0"/>
      <dgm:spPr/>
    </dgm:pt>
    <dgm:pt modelId="{BEDAAD4F-0B2A-4C30-9A3B-76634F985257}" type="pres">
      <dgm:prSet presAssocID="{D5D5D2FC-75DB-47D3-BEE6-57179FB58019}" presName="aNode" presStyleLbl="bgShp" presStyleIdx="2" presStyleCnt="3" custLinFactNeighborX="-2163" custLinFactNeighborY="9841"/>
      <dgm:spPr/>
    </dgm:pt>
    <dgm:pt modelId="{C5C25501-31CB-4B18-AF2F-CF24228DAD71}" type="pres">
      <dgm:prSet presAssocID="{D5D5D2FC-75DB-47D3-BEE6-57179FB58019}" presName="textNode" presStyleLbl="bgShp" presStyleIdx="2" presStyleCnt="3"/>
      <dgm:spPr/>
    </dgm:pt>
    <dgm:pt modelId="{96F75BB5-2516-4B66-B63D-7AA73E100F78}" type="pres">
      <dgm:prSet presAssocID="{D5D5D2FC-75DB-47D3-BEE6-57179FB58019}" presName="compChildNode" presStyleCnt="0"/>
      <dgm:spPr/>
    </dgm:pt>
    <dgm:pt modelId="{4EAE9B70-4A11-4FB6-B0A9-2A6E7D740D0D}" type="pres">
      <dgm:prSet presAssocID="{D5D5D2FC-75DB-47D3-BEE6-57179FB58019}" presName="theInnerList" presStyleCnt="0"/>
      <dgm:spPr/>
    </dgm:pt>
  </dgm:ptLst>
  <dgm:cxnLst>
    <dgm:cxn modelId="{99B4DE11-F59D-4C02-A3B7-180CF1E11630}" srcId="{B31767A2-2C83-4678-AA3B-BB44C1D099D4}" destId="{D5D5D2FC-75DB-47D3-BEE6-57179FB58019}" srcOrd="2" destOrd="0" parTransId="{5645E11E-F108-42C8-914A-3F90175093C3}" sibTransId="{BF780CAC-2E3B-439A-81A3-ABE48B39823E}"/>
    <dgm:cxn modelId="{83F92415-F7A8-47B2-8BBA-7F1504C5F1AE}" type="presOf" srcId="{FFE02581-1F0E-4DB2-AD9B-2DEA43E18ADC}" destId="{0D5AE2E1-F11F-48B3-8A8B-F354F775E676}" srcOrd="0" destOrd="0" presId="urn:microsoft.com/office/officeart/2005/8/layout/lProcess2"/>
    <dgm:cxn modelId="{480D1B40-B410-4311-A0F0-76906A5BE660}" type="presOf" srcId="{D5D5D2FC-75DB-47D3-BEE6-57179FB58019}" destId="{BEDAAD4F-0B2A-4C30-9A3B-76634F985257}" srcOrd="0" destOrd="0" presId="urn:microsoft.com/office/officeart/2005/8/layout/lProcess2"/>
    <dgm:cxn modelId="{2177685B-82F1-4932-8D80-A1666695EDCB}" type="presOf" srcId="{FFE02581-1F0E-4DB2-AD9B-2DEA43E18ADC}" destId="{798622DB-4B54-4521-A890-A55482C5A047}" srcOrd="1" destOrd="0" presId="urn:microsoft.com/office/officeart/2005/8/layout/lProcess2"/>
    <dgm:cxn modelId="{4CA77B67-0FA7-4025-B972-42668090FE61}" srcId="{B31767A2-2C83-4678-AA3B-BB44C1D099D4}" destId="{01F56E20-20E7-46DF-82DC-35E84326B9E3}" srcOrd="0" destOrd="0" parTransId="{F7DD867F-D057-4154-90D2-20857F0FDCD3}" sibTransId="{3A6363A1-A94F-4BDE-B867-11D5FE342381}"/>
    <dgm:cxn modelId="{06FEE069-7BAF-48DD-A249-C6BD71E941C7}" srcId="{B31767A2-2C83-4678-AA3B-BB44C1D099D4}" destId="{FFE02581-1F0E-4DB2-AD9B-2DEA43E18ADC}" srcOrd="1" destOrd="0" parTransId="{2C16A70F-E346-4CEF-839E-2AF9A7A86475}" sibTransId="{01C45114-FA2E-4048-8052-BCCE215A256D}"/>
    <dgm:cxn modelId="{D0BD2B70-4679-45E1-B86B-2FCCCCD854B5}" type="presOf" srcId="{B31767A2-2C83-4678-AA3B-BB44C1D099D4}" destId="{4FB395EC-7B6D-4EDE-8AF6-A01F99A0B602}" srcOrd="0" destOrd="0" presId="urn:microsoft.com/office/officeart/2005/8/layout/lProcess2"/>
    <dgm:cxn modelId="{9CBD78AA-7B2E-4C54-BC50-8849DF66DE2F}" type="presOf" srcId="{D5D5D2FC-75DB-47D3-BEE6-57179FB58019}" destId="{C5C25501-31CB-4B18-AF2F-CF24228DAD71}" srcOrd="1" destOrd="0" presId="urn:microsoft.com/office/officeart/2005/8/layout/lProcess2"/>
    <dgm:cxn modelId="{BDD8BDD6-32E5-4870-8BDD-F52E6BC2B38E}" type="presOf" srcId="{01F56E20-20E7-46DF-82DC-35E84326B9E3}" destId="{A75E0F93-3A9E-4A22-9249-09EDD945E537}" srcOrd="0" destOrd="0" presId="urn:microsoft.com/office/officeart/2005/8/layout/lProcess2"/>
    <dgm:cxn modelId="{47CBB0E6-ABD3-4BE3-9403-499B4877561C}" type="presOf" srcId="{01F56E20-20E7-46DF-82DC-35E84326B9E3}" destId="{AAD45BF2-B47A-43AB-9D6C-8AD870813058}" srcOrd="1" destOrd="0" presId="urn:microsoft.com/office/officeart/2005/8/layout/lProcess2"/>
    <dgm:cxn modelId="{D25C246B-C01F-4403-A62F-FF47DC20CF07}" type="presParOf" srcId="{4FB395EC-7B6D-4EDE-8AF6-A01F99A0B602}" destId="{001620C3-0D6B-4C53-AA78-BFFE762F8828}" srcOrd="0" destOrd="0" presId="urn:microsoft.com/office/officeart/2005/8/layout/lProcess2"/>
    <dgm:cxn modelId="{5318D4E9-2325-4603-85C1-7F6DC170F453}" type="presParOf" srcId="{001620C3-0D6B-4C53-AA78-BFFE762F8828}" destId="{A75E0F93-3A9E-4A22-9249-09EDD945E537}" srcOrd="0" destOrd="0" presId="urn:microsoft.com/office/officeart/2005/8/layout/lProcess2"/>
    <dgm:cxn modelId="{E0F5EDFD-3EAD-4440-A589-DF74560EDD60}" type="presParOf" srcId="{001620C3-0D6B-4C53-AA78-BFFE762F8828}" destId="{AAD45BF2-B47A-43AB-9D6C-8AD870813058}" srcOrd="1" destOrd="0" presId="urn:microsoft.com/office/officeart/2005/8/layout/lProcess2"/>
    <dgm:cxn modelId="{D34D4D40-34FF-4083-AA00-86410FD2FD32}" type="presParOf" srcId="{001620C3-0D6B-4C53-AA78-BFFE762F8828}" destId="{2A3DAC24-9DE7-4412-BD24-5F2404736E5B}" srcOrd="2" destOrd="0" presId="urn:microsoft.com/office/officeart/2005/8/layout/lProcess2"/>
    <dgm:cxn modelId="{A8EC19C2-9E0D-4126-8388-6C3D10B3818D}" type="presParOf" srcId="{2A3DAC24-9DE7-4412-BD24-5F2404736E5B}" destId="{6841C354-146D-4A08-8D37-73B82574E496}" srcOrd="0" destOrd="0" presId="urn:microsoft.com/office/officeart/2005/8/layout/lProcess2"/>
    <dgm:cxn modelId="{92194E03-983A-41B2-9BAC-381C8D667866}" type="presParOf" srcId="{4FB395EC-7B6D-4EDE-8AF6-A01F99A0B602}" destId="{1656345D-2539-4762-B035-F4788A0F8211}" srcOrd="1" destOrd="0" presId="urn:microsoft.com/office/officeart/2005/8/layout/lProcess2"/>
    <dgm:cxn modelId="{7DF0CB9E-7293-4738-8923-26AB9FE32E9C}" type="presParOf" srcId="{4FB395EC-7B6D-4EDE-8AF6-A01F99A0B602}" destId="{DC6CE504-4044-4DB3-9DA4-91206970C49A}" srcOrd="2" destOrd="0" presId="urn:microsoft.com/office/officeart/2005/8/layout/lProcess2"/>
    <dgm:cxn modelId="{02D69168-53CB-40E4-B19E-649E804E0147}" type="presParOf" srcId="{DC6CE504-4044-4DB3-9DA4-91206970C49A}" destId="{0D5AE2E1-F11F-48B3-8A8B-F354F775E676}" srcOrd="0" destOrd="0" presId="urn:microsoft.com/office/officeart/2005/8/layout/lProcess2"/>
    <dgm:cxn modelId="{14BDAE30-977B-4161-B0EA-69005E128E42}" type="presParOf" srcId="{DC6CE504-4044-4DB3-9DA4-91206970C49A}" destId="{798622DB-4B54-4521-A890-A55482C5A047}" srcOrd="1" destOrd="0" presId="urn:microsoft.com/office/officeart/2005/8/layout/lProcess2"/>
    <dgm:cxn modelId="{DA4E7DBB-6CCE-4079-87CF-A23A5A435285}" type="presParOf" srcId="{DC6CE504-4044-4DB3-9DA4-91206970C49A}" destId="{424CD98C-4473-41CE-AE49-B4E4F1DFE3DB}" srcOrd="2" destOrd="0" presId="urn:microsoft.com/office/officeart/2005/8/layout/lProcess2"/>
    <dgm:cxn modelId="{9DE9E614-DEF9-467D-B26C-1212398E098D}" type="presParOf" srcId="{424CD98C-4473-41CE-AE49-B4E4F1DFE3DB}" destId="{B480DE9A-0E74-455B-82A2-C445779EC4A0}" srcOrd="0" destOrd="0" presId="urn:microsoft.com/office/officeart/2005/8/layout/lProcess2"/>
    <dgm:cxn modelId="{1B4580F3-8ED7-4C78-B82D-73A013902975}" type="presParOf" srcId="{4FB395EC-7B6D-4EDE-8AF6-A01F99A0B602}" destId="{A0598C8D-0FF3-4C98-B9EA-F35A96F72C42}" srcOrd="3" destOrd="0" presId="urn:microsoft.com/office/officeart/2005/8/layout/lProcess2"/>
    <dgm:cxn modelId="{BEA46A9F-D13F-472D-A5C9-D50EE12A405E}" type="presParOf" srcId="{4FB395EC-7B6D-4EDE-8AF6-A01F99A0B602}" destId="{0B56F1BF-2BC5-4790-9CBF-D7C86CE7B4FA}" srcOrd="4" destOrd="0" presId="urn:microsoft.com/office/officeart/2005/8/layout/lProcess2"/>
    <dgm:cxn modelId="{4A9FC0BE-B079-41E2-97B4-E0DFA44E5D8B}" type="presParOf" srcId="{0B56F1BF-2BC5-4790-9CBF-D7C86CE7B4FA}" destId="{BEDAAD4F-0B2A-4C30-9A3B-76634F985257}" srcOrd="0" destOrd="0" presId="urn:microsoft.com/office/officeart/2005/8/layout/lProcess2"/>
    <dgm:cxn modelId="{D633D996-E06A-4C11-A584-903124C13C26}" type="presParOf" srcId="{0B56F1BF-2BC5-4790-9CBF-D7C86CE7B4FA}" destId="{C5C25501-31CB-4B18-AF2F-CF24228DAD71}" srcOrd="1" destOrd="0" presId="urn:microsoft.com/office/officeart/2005/8/layout/lProcess2"/>
    <dgm:cxn modelId="{E2003405-472E-43E2-A992-C4F96CF77C57}" type="presParOf" srcId="{0B56F1BF-2BC5-4790-9CBF-D7C86CE7B4FA}" destId="{96F75BB5-2516-4B66-B63D-7AA73E100F78}" srcOrd="2" destOrd="0" presId="urn:microsoft.com/office/officeart/2005/8/layout/lProcess2"/>
    <dgm:cxn modelId="{1F0B3818-1D92-4804-92C6-38B34339584B}" type="presParOf" srcId="{96F75BB5-2516-4B66-B63D-7AA73E100F78}" destId="{4EAE9B70-4A11-4FB6-B0A9-2A6E7D740D0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1CE20-789C-461B-9EB8-29DFDFDA605F}">
      <dsp:nvSpPr>
        <dsp:cNvPr id="0" name=""/>
        <dsp:cNvSpPr/>
      </dsp:nvSpPr>
      <dsp:spPr>
        <a:xfrm>
          <a:off x="46" y="29637"/>
          <a:ext cx="4429769" cy="167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Alegreya Sans" panose="00000500000000000000" pitchFamily="2" charset="0"/>
            </a:rPr>
            <a:t>Links between ‘screen time’ and young children’s wellbeing</a:t>
          </a:r>
        </a:p>
      </dsp:txBody>
      <dsp:txXfrm>
        <a:off x="46" y="29637"/>
        <a:ext cx="4429769" cy="1670400"/>
      </dsp:txXfrm>
    </dsp:sp>
    <dsp:sp modelId="{72CD1728-B205-4CBF-A436-E96A9356F3F6}">
      <dsp:nvSpPr>
        <dsp:cNvPr id="0" name=""/>
        <dsp:cNvSpPr/>
      </dsp:nvSpPr>
      <dsp:spPr>
        <a:xfrm>
          <a:off x="46" y="1700037"/>
          <a:ext cx="4429769" cy="36817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noProof="0">
              <a:latin typeface="Alegreya Sans" panose="00000500000000000000" pitchFamily="2" charset="0"/>
            </a:rPr>
            <a:t>Small but significant associations between the amount of time young children spend on digital media and language delays, sleep problems, sedentary behavior, etc.</a:t>
          </a:r>
          <a:endParaRPr lang="en-US" sz="1800" kern="1200">
            <a:latin typeface="Alegreya Sans" panose="00000500000000000000" pitchFamily="2" charset="0"/>
          </a:endParaRPr>
        </a:p>
        <a:p>
          <a:pPr marL="171450" lvl="1" indent="-171450" algn="l" defTabSz="800100">
            <a:lnSpc>
              <a:spcPct val="90000"/>
            </a:lnSpc>
            <a:spcBef>
              <a:spcPct val="0"/>
            </a:spcBef>
            <a:spcAft>
              <a:spcPct val="15000"/>
            </a:spcAft>
            <a:buChar char="•"/>
          </a:pPr>
          <a:endParaRPr lang="en-US" sz="1800" kern="1200">
            <a:latin typeface="Alegreya Sans" panose="00000500000000000000" pitchFamily="2" charset="0"/>
          </a:endParaRPr>
        </a:p>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Viewing educational media is associated with better language development</a:t>
          </a:r>
        </a:p>
        <a:p>
          <a:pPr marL="171450" lvl="1" indent="-171450" algn="l" defTabSz="800100">
            <a:lnSpc>
              <a:spcPct val="90000"/>
            </a:lnSpc>
            <a:spcBef>
              <a:spcPct val="0"/>
            </a:spcBef>
            <a:spcAft>
              <a:spcPct val="15000"/>
            </a:spcAft>
            <a:buChar char="•"/>
          </a:pPr>
          <a:endParaRPr lang="en-US" sz="1800" kern="1200">
            <a:latin typeface="Alegreya Sans" panose="00000500000000000000" pitchFamily="2" charset="0"/>
          </a:endParaRPr>
        </a:p>
        <a:p>
          <a:pPr marL="171450" lvl="1" indent="-171450" algn="l" defTabSz="800100">
            <a:lnSpc>
              <a:spcPct val="90000"/>
            </a:lnSpc>
            <a:spcBef>
              <a:spcPct val="0"/>
            </a:spcBef>
            <a:spcAft>
              <a:spcPct val="15000"/>
            </a:spcAft>
            <a:buChar char="•"/>
          </a:pPr>
          <a:r>
            <a:rPr lang="en-US" sz="1800" kern="1200" noProof="0">
              <a:latin typeface="Alegreya Sans" panose="00000500000000000000" pitchFamily="2" charset="0"/>
            </a:rPr>
            <a:t>BUT media use correlates with lower socioeconomic status, higher family stress, less access to developmental opportunities</a:t>
          </a:r>
          <a:endParaRPr lang="en-US" sz="1800" kern="1200">
            <a:latin typeface="Alegreya Sans" panose="00000500000000000000" pitchFamily="2" charset="0"/>
          </a:endParaRPr>
        </a:p>
      </dsp:txBody>
      <dsp:txXfrm>
        <a:off x="46" y="1700037"/>
        <a:ext cx="4429769" cy="3681731"/>
      </dsp:txXfrm>
    </dsp:sp>
    <dsp:sp modelId="{D35A9296-2AE7-484D-8796-2C23F1296567}">
      <dsp:nvSpPr>
        <dsp:cNvPr id="0" name=""/>
        <dsp:cNvSpPr/>
      </dsp:nvSpPr>
      <dsp:spPr>
        <a:xfrm>
          <a:off x="5049983" y="29637"/>
          <a:ext cx="4429769" cy="167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Alegreya Sans" panose="00000500000000000000" pitchFamily="2" charset="0"/>
            </a:rPr>
            <a:t>Links between ‘screen time’ and adolescent wellbeing</a:t>
          </a:r>
        </a:p>
      </dsp:txBody>
      <dsp:txXfrm>
        <a:off x="5049983" y="29637"/>
        <a:ext cx="4429769" cy="1670400"/>
      </dsp:txXfrm>
    </dsp:sp>
    <dsp:sp modelId="{18B6A4C9-2447-41B5-AC0D-43A471226DB6}">
      <dsp:nvSpPr>
        <dsp:cNvPr id="0" name=""/>
        <dsp:cNvSpPr/>
      </dsp:nvSpPr>
      <dsp:spPr>
        <a:xfrm>
          <a:off x="5049983" y="1700037"/>
          <a:ext cx="4429769" cy="36817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latin typeface="Alegreya Sans" panose="00000500000000000000" pitchFamily="2" charset="0"/>
            </a:rPr>
            <a:t>Summary of Research: 1/3 of teens have potential mental health consequences, but often also have other factors that put them at increased risk:</a:t>
          </a:r>
          <a:endParaRPr lang="en-US" sz="1800" kern="1200">
            <a:latin typeface="Alegreya Sans" panose="00000500000000000000" pitchFamily="2" charset="0"/>
          </a:endParaRPr>
        </a:p>
        <a:p>
          <a:pPr marL="342900" lvl="2" indent="-171450" algn="l" defTabSz="800100">
            <a:lnSpc>
              <a:spcPct val="90000"/>
            </a:lnSpc>
            <a:spcBef>
              <a:spcPct val="0"/>
            </a:spcBef>
            <a:spcAft>
              <a:spcPct val="15000"/>
            </a:spcAft>
            <a:buChar char="•"/>
          </a:pPr>
          <a:r>
            <a:rPr lang="en-US" sz="1800" kern="1200">
              <a:solidFill>
                <a:schemeClr val="tx1"/>
              </a:solidFill>
              <a:latin typeface="Alegreya Sans" panose="00000500000000000000" pitchFamily="2" charset="0"/>
            </a:rPr>
            <a:t>Existing mental health issues</a:t>
          </a:r>
        </a:p>
        <a:p>
          <a:pPr marL="342900" lvl="2" indent="-171450" algn="l" defTabSz="800100">
            <a:lnSpc>
              <a:spcPct val="90000"/>
            </a:lnSpc>
            <a:spcBef>
              <a:spcPct val="0"/>
            </a:spcBef>
            <a:spcAft>
              <a:spcPct val="15000"/>
            </a:spcAft>
            <a:buChar char="•"/>
          </a:pPr>
          <a:r>
            <a:rPr lang="en-US" sz="1800" kern="1200">
              <a:solidFill>
                <a:schemeClr val="tx1"/>
              </a:solidFill>
              <a:latin typeface="Alegreya Sans" panose="00000500000000000000" pitchFamily="2" charset="0"/>
            </a:rPr>
            <a:t>A less supportive home environment (less connection to parents, more parent social media use)</a:t>
          </a:r>
        </a:p>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‘Screen time’ measures are imprecise; 1 hour spent on social media can mean very different things to different teens</a:t>
          </a:r>
          <a:endParaRPr lang="en-US" sz="1800" kern="1200">
            <a:solidFill>
              <a:schemeClr val="tx1"/>
            </a:solidFill>
            <a:latin typeface="Alegreya Sans" panose="00000500000000000000" pitchFamily="2" charset="0"/>
          </a:endParaRPr>
        </a:p>
        <a:p>
          <a:pPr marL="171450" lvl="1" indent="-171450" algn="l" defTabSz="800100">
            <a:lnSpc>
              <a:spcPct val="90000"/>
            </a:lnSpc>
            <a:spcBef>
              <a:spcPct val="0"/>
            </a:spcBef>
            <a:spcAft>
              <a:spcPct val="15000"/>
            </a:spcAft>
            <a:buChar char="•"/>
          </a:pPr>
          <a:r>
            <a:rPr lang="en-US" sz="1800" kern="1200">
              <a:solidFill>
                <a:schemeClr val="tx1"/>
              </a:solidFill>
              <a:latin typeface="Alegreya Sans" panose="00000500000000000000" pitchFamily="2" charset="0"/>
            </a:rPr>
            <a:t>Not every teen has the same risks/benefit calculation</a:t>
          </a:r>
          <a:endParaRPr lang="en-US" sz="1800" kern="1200">
            <a:latin typeface="Alegreya Sans" panose="00000500000000000000" pitchFamily="2" charset="0"/>
          </a:endParaRPr>
        </a:p>
      </dsp:txBody>
      <dsp:txXfrm>
        <a:off x="5049983" y="1700037"/>
        <a:ext cx="4429769" cy="3681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E0F93-3A9E-4A22-9249-09EDD945E537}">
      <dsp:nvSpPr>
        <dsp:cNvPr id="0" name=""/>
        <dsp:cNvSpPr/>
      </dsp:nvSpPr>
      <dsp:spPr>
        <a:xfrm>
          <a:off x="0" y="0"/>
          <a:ext cx="3701668" cy="4441371"/>
        </a:xfrm>
        <a:prstGeom prst="roundRect">
          <a:avLst>
            <a:gd name="adj" fmla="val 10000"/>
          </a:avLst>
        </a:prstGeom>
        <a:solidFill>
          <a:schemeClr val="tx1"/>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legreya Sans" panose="00000500000000000000" pitchFamily="2" charset="0"/>
          </a:endParaRPr>
        </a:p>
      </dsp:txBody>
      <dsp:txXfrm>
        <a:off x="0" y="0"/>
        <a:ext cx="3701668" cy="1332411"/>
      </dsp:txXfrm>
    </dsp:sp>
    <dsp:sp modelId="{0D5AE2E1-F11F-48B3-8A8B-F354F775E676}">
      <dsp:nvSpPr>
        <dsp:cNvPr id="0" name=""/>
        <dsp:cNvSpPr/>
      </dsp:nvSpPr>
      <dsp:spPr>
        <a:xfrm>
          <a:off x="3933077" y="0"/>
          <a:ext cx="3701668" cy="444137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legreya Sans" panose="00000500000000000000" pitchFamily="2" charset="0"/>
          </a:endParaRPr>
        </a:p>
      </dsp:txBody>
      <dsp:txXfrm>
        <a:off x="3933077" y="0"/>
        <a:ext cx="3701668" cy="1332411"/>
      </dsp:txXfrm>
    </dsp:sp>
    <dsp:sp modelId="{BEDAAD4F-0B2A-4C30-9A3B-76634F985257}">
      <dsp:nvSpPr>
        <dsp:cNvPr id="0" name=""/>
        <dsp:cNvSpPr/>
      </dsp:nvSpPr>
      <dsp:spPr>
        <a:xfrm>
          <a:off x="7879944" y="0"/>
          <a:ext cx="3701668" cy="4441371"/>
        </a:xfrm>
        <a:prstGeom prst="roundRect">
          <a:avLst>
            <a:gd name="adj" fmla="val 10000"/>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bg1"/>
            </a:solidFill>
            <a:latin typeface="Alegreya Sans" panose="00000500000000000000" pitchFamily="2" charset="0"/>
          </a:endParaRPr>
        </a:p>
      </dsp:txBody>
      <dsp:txXfrm>
        <a:off x="7879944" y="0"/>
        <a:ext cx="3701668" cy="133241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legreya Sans"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legreya Sans" pitchFamily="2" charset="0"/>
              </a:defRPr>
            </a:lvl1pPr>
          </a:lstStyle>
          <a:p>
            <a:fld id="{53D8AAC1-02DB-0746-9B5A-AD3C1306A630}" type="datetimeFigureOut">
              <a:rPr lang="en-US" smtClean="0"/>
              <a:pPr/>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legreya Sans"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legreya Sans" pitchFamily="2" charset="0"/>
              </a:defRPr>
            </a:lvl1pPr>
          </a:lstStyle>
          <a:p>
            <a:fld id="{D6977540-D0F9-3047-8029-DEAF9D4E9FFD}" type="slidenum">
              <a:rPr lang="en-US" smtClean="0"/>
              <a:pPr/>
              <a:t>‹#›</a:t>
            </a:fld>
            <a:endParaRPr lang="en-US"/>
          </a:p>
        </p:txBody>
      </p:sp>
    </p:spTree>
    <p:extLst>
      <p:ext uri="{BB962C8B-B14F-4D97-AF65-F5344CB8AC3E}">
        <p14:creationId xmlns:p14="http://schemas.microsoft.com/office/powerpoint/2010/main" val="253973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legreya Sans" pitchFamily="2" charset="0"/>
        <a:ea typeface="+mn-ea"/>
        <a:cs typeface="+mn-cs"/>
      </a:defRPr>
    </a:lvl1pPr>
    <a:lvl2pPr marL="457200" algn="l" defTabSz="914400" rtl="0" eaLnBrk="1" latinLnBrk="0" hangingPunct="1">
      <a:defRPr sz="1200" b="0" i="0" kern="1200">
        <a:solidFill>
          <a:schemeClr val="tx1"/>
        </a:solidFill>
        <a:latin typeface="Alegreya Sans" pitchFamily="2" charset="0"/>
        <a:ea typeface="+mn-ea"/>
        <a:cs typeface="+mn-cs"/>
      </a:defRPr>
    </a:lvl2pPr>
    <a:lvl3pPr marL="914400" algn="l" defTabSz="914400" rtl="0" eaLnBrk="1" latinLnBrk="0" hangingPunct="1">
      <a:defRPr sz="1200" b="0" i="0" kern="1200">
        <a:solidFill>
          <a:schemeClr val="tx1"/>
        </a:solidFill>
        <a:latin typeface="Alegreya Sans" pitchFamily="2" charset="0"/>
        <a:ea typeface="+mn-ea"/>
        <a:cs typeface="+mn-cs"/>
      </a:defRPr>
    </a:lvl3pPr>
    <a:lvl4pPr marL="1371600" algn="l" defTabSz="914400" rtl="0" eaLnBrk="1" latinLnBrk="0" hangingPunct="1">
      <a:defRPr sz="1200" b="0" i="0" kern="1200">
        <a:solidFill>
          <a:schemeClr val="tx1"/>
        </a:solidFill>
        <a:latin typeface="Alegreya Sans" pitchFamily="2" charset="0"/>
        <a:ea typeface="+mn-ea"/>
        <a:cs typeface="+mn-cs"/>
      </a:defRPr>
    </a:lvl4pPr>
    <a:lvl5pPr marL="1828800" algn="l" defTabSz="914400" rtl="0" eaLnBrk="1" latinLnBrk="0" hangingPunct="1">
      <a:defRPr sz="1200" b="0" i="0" kern="1200">
        <a:solidFill>
          <a:schemeClr val="tx1"/>
        </a:solidFill>
        <a:latin typeface="Alegreya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reepik.com/vectors/social-media-log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eepik.com/free-vector/social-media-icons-vector-set-with-facebook-instagram-twitter-tiktok-youtube-logos_17221195.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Calibri"/>
              <a:cs typeface="Calibri"/>
            </a:endParaRPr>
          </a:p>
        </p:txBody>
      </p:sp>
      <p:sp>
        <p:nvSpPr>
          <p:cNvPr id="4" name="Slide Number Placeholder 3"/>
          <p:cNvSpPr>
            <a:spLocks noGrp="1"/>
          </p:cNvSpPr>
          <p:nvPr>
            <p:ph type="sldNum" sz="quarter" idx="5"/>
          </p:nvPr>
        </p:nvSpPr>
        <p:spPr/>
        <p:txBody>
          <a:bodyPr/>
          <a:lstStyle/>
          <a:p>
            <a:fld id="{D6977540-D0F9-3047-8029-DEAF9D4E9FFD}" type="slidenum">
              <a:rPr lang="en-US" smtClean="0"/>
              <a:pPr/>
              <a:t>2</a:t>
            </a:fld>
            <a:endParaRPr lang="en-US"/>
          </a:p>
        </p:txBody>
      </p:sp>
    </p:spTree>
    <p:extLst>
      <p:ext uri="{BB962C8B-B14F-4D97-AF65-F5344CB8AC3E}">
        <p14:creationId xmlns:p14="http://schemas.microsoft.com/office/powerpoint/2010/main" val="61581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t>Social media is not the only potentially risky activity we allow and encourage kids to do as part of their development</a:t>
            </a:r>
          </a:p>
          <a:p>
            <a:pPr lvl="1"/>
            <a:r>
              <a:rPr lang="en-US" sz="2800"/>
              <a:t>Driving a car</a:t>
            </a:r>
          </a:p>
          <a:p>
            <a:pPr lvl="1"/>
            <a:r>
              <a:rPr lang="en-US" sz="2800"/>
              <a:t>Playing a sport</a:t>
            </a:r>
          </a:p>
          <a:p>
            <a:pPr lvl="1"/>
            <a:r>
              <a:rPr lang="en-US" sz="2800"/>
              <a:t>Getting a job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869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We have every reason to be concerned about the mental health crisis for adolescents</a:t>
            </a:r>
          </a:p>
          <a:p>
            <a:pPr marL="342900" indent="-342900">
              <a:buFont typeface="Arial" panose="020B0604020202020204" pitchFamily="34" charset="0"/>
              <a:buChar char="•"/>
            </a:pPr>
            <a:r>
              <a:rPr lang="en-US" sz="1200" dirty="0"/>
              <a:t>The way we are talking about it is not going to contribute to solutions</a:t>
            </a:r>
          </a:p>
          <a:p>
            <a:pPr marL="342900" indent="-342900">
              <a:buFont typeface="Arial" panose="020B0604020202020204" pitchFamily="34" charset="0"/>
              <a:buChar char="•"/>
            </a:pPr>
            <a:r>
              <a:rPr lang="en-US" sz="1200" dirty="0"/>
              <a:t>Good decisions that work for diverse families and stakeholders are not made from a place of shame or fear</a:t>
            </a:r>
            <a:endParaRPr lang="en-US" dirty="0"/>
          </a:p>
        </p:txBody>
      </p:sp>
      <p:sp>
        <p:nvSpPr>
          <p:cNvPr id="4" name="Slide Number Placeholder 3"/>
          <p:cNvSpPr>
            <a:spLocks noGrp="1"/>
          </p:cNvSpPr>
          <p:nvPr>
            <p:ph type="sldNum" sz="quarter" idx="5"/>
          </p:nvPr>
        </p:nvSpPr>
        <p:spPr/>
        <p:txBody>
          <a:bodyPr/>
          <a:lstStyle/>
          <a:p>
            <a:fld id="{D6977540-D0F9-3047-8029-DEAF9D4E9FFD}" type="slidenum">
              <a:rPr lang="en-US" smtClean="0"/>
              <a:pPr/>
              <a:t>13</a:t>
            </a:fld>
            <a:endParaRPr lang="en-US"/>
          </a:p>
        </p:txBody>
      </p:sp>
    </p:spTree>
    <p:extLst>
      <p:ext uri="{BB962C8B-B14F-4D97-AF65-F5344CB8AC3E}">
        <p14:creationId xmlns:p14="http://schemas.microsoft.com/office/powerpoint/2010/main" val="17363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a:solidFill>
                  <a:schemeClr val="tx2">
                    <a:lumMod val="75000"/>
                  </a:schemeClr>
                </a:solidFill>
                <a:ea typeface="Calibri" panose="020F0502020204030204" pitchFamily="34" charset="0"/>
              </a:rPr>
              <a:t>E</a:t>
            </a:r>
            <a:r>
              <a:rPr lang="en-US" dirty="0"/>
              <a:t>xert agency within the digital ecosystem, including deciding when to engage/disengage, resisting nudges, deciding what is worth their time and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fontAlgn="base">
              <a:buFont typeface="Arial" panose="020B0604020202020204" pitchFamily="34" charset="0"/>
              <a:buNone/>
            </a:pPr>
            <a:r>
              <a:rPr lang="en-US" dirty="0">
                <a:solidFill>
                  <a:schemeClr val="tx2">
                    <a:lumMod val="75000"/>
                  </a:schemeClr>
                </a:solidFill>
                <a:latin typeface="inherit"/>
              </a:rPr>
              <a:t>2 Emotional awareness and self-regulation</a:t>
            </a:r>
          </a:p>
          <a:p>
            <a:pPr lvl="1" fontAlgn="base"/>
            <a:r>
              <a:rPr lang="en-US" dirty="0">
                <a:solidFill>
                  <a:schemeClr val="tx2">
                    <a:lumMod val="75000"/>
                  </a:schemeClr>
                </a:solidFill>
                <a:latin typeface="inherit"/>
              </a:rPr>
              <a:t>Social reciprocity/perspective taking</a:t>
            </a:r>
          </a:p>
          <a:p>
            <a:pPr lvl="1" fontAlgn="base"/>
            <a:r>
              <a:rPr lang="en-US" dirty="0">
                <a:solidFill>
                  <a:schemeClr val="tx2">
                    <a:lumMod val="75000"/>
                  </a:schemeClr>
                </a:solidFill>
                <a:latin typeface="inherit"/>
              </a:rPr>
              <a:t>Identity formation and exploration</a:t>
            </a:r>
          </a:p>
          <a:p>
            <a:pPr lvl="1" fontAlgn="base"/>
            <a:endParaRPr lang="en-US" dirty="0"/>
          </a:p>
          <a:p>
            <a:pPr fontAlgn="base"/>
            <a:r>
              <a:rPr lang="en-US" dirty="0"/>
              <a:t>3 Social media use does not occur within a vacuum, and solutions that only involve ceasing child technology use will not help solve interrelated issues. </a:t>
            </a:r>
            <a:r>
              <a:rPr lang="en-US" dirty="0">
                <a:solidFill>
                  <a:schemeClr val="tx2">
                    <a:lumMod val="75000"/>
                  </a:schemeClr>
                </a:solidFill>
                <a:ea typeface="Calibri" panose="020F0502020204030204" pitchFamily="34" charset="0"/>
              </a:rPr>
              <a:t>Youth use media to relieve stress, engage with (or escape) from civic challenges, seek support they cannot find locally. Important to consider the child’s other opportunities  </a:t>
            </a:r>
            <a:r>
              <a:rPr lang="en-US" dirty="0">
                <a:solidFill>
                  <a:schemeClr val="tx2">
                    <a:lumMod val="75000"/>
                  </a:schemeClr>
                </a:solidFill>
              </a:rPr>
              <a:t>Parent technology use influences both youth media use and emotional wellbeing</a:t>
            </a:r>
          </a:p>
          <a:p>
            <a:endParaRPr lang="en-US" dirty="0"/>
          </a:p>
          <a:p>
            <a:pPr algn="l" fontAlgn="base">
              <a:buFont typeface="Arial" panose="020B0604020202020204" pitchFamily="34" charset="0"/>
              <a:buNone/>
            </a:pPr>
            <a:r>
              <a:rPr lang="en-US" dirty="0"/>
              <a:t>4 Child and adolescents </a:t>
            </a:r>
            <a:r>
              <a:rPr lang="en-US" b="0" dirty="0">
                <a:solidFill>
                  <a:schemeClr val="tx2">
                    <a:lumMod val="75000"/>
                  </a:schemeClr>
                </a:solidFill>
                <a:effectLst/>
                <a:latin typeface="inherit"/>
              </a:rPr>
              <a:t>vary in their innate and learned emotion regulation, distress tolerance, social skills/perspective taking, sensory-seeking, and play preferences. </a:t>
            </a:r>
          </a:p>
          <a:p>
            <a:pPr algn="l" fontAlgn="base">
              <a:buFont typeface="Arial" panose="020B0604020202020204" pitchFamily="34" charset="0"/>
              <a:buChar char="•"/>
            </a:pPr>
            <a:r>
              <a:rPr lang="en-US" dirty="0">
                <a:solidFill>
                  <a:schemeClr val="tx2">
                    <a:lumMod val="75000"/>
                  </a:schemeClr>
                </a:solidFill>
                <a:latin typeface="inherit"/>
              </a:rPr>
              <a:t>Children from different races/ethnicities, gender identities, sexualities have very different experiences online</a:t>
            </a:r>
            <a:endParaRPr lang="en-US" b="0" dirty="0">
              <a:solidFill>
                <a:schemeClr val="tx2">
                  <a:lumMod val="75000"/>
                </a:schemeClr>
              </a:solidFill>
              <a:effectLst/>
              <a:latin typeface="inherit"/>
            </a:endParaRPr>
          </a:p>
          <a:p>
            <a:pPr algn="l" fontAlgn="base">
              <a:buFont typeface="Arial" panose="020B0604020202020204" pitchFamily="34" charset="0"/>
              <a:buChar char="•"/>
            </a:pPr>
            <a:r>
              <a:rPr lang="en-US" b="0" dirty="0">
                <a:solidFill>
                  <a:schemeClr val="tx2">
                    <a:lumMod val="75000"/>
                  </a:schemeClr>
                </a:solidFill>
                <a:effectLst/>
                <a:latin typeface="inherit"/>
              </a:rPr>
              <a:t>This influences how much they are drawn to certain </a:t>
            </a:r>
            <a:br>
              <a:rPr lang="en-US" b="0" dirty="0">
                <a:solidFill>
                  <a:schemeClr val="tx2">
                    <a:lumMod val="75000"/>
                  </a:schemeClr>
                </a:solidFill>
                <a:effectLst/>
                <a:latin typeface="inherit"/>
              </a:rPr>
            </a:br>
            <a:r>
              <a:rPr lang="en-US" b="0" dirty="0">
                <a:solidFill>
                  <a:schemeClr val="tx2">
                    <a:lumMod val="75000"/>
                  </a:schemeClr>
                </a:solidFill>
                <a:effectLst/>
                <a:latin typeface="inherit"/>
              </a:rPr>
              <a:t>types of media, and how they respond to media/what it displaces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characteristics shape how they use media, what they seek from it, and how it affects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fontAlgn="base"/>
            <a:r>
              <a:rPr lang="en-US" dirty="0">
                <a:solidFill>
                  <a:schemeClr val="tx2">
                    <a:lumMod val="75000"/>
                  </a:schemeClr>
                </a:solidFill>
                <a:effectLst/>
                <a:ea typeface="Calibri" panose="020F0502020204030204" pitchFamily="34" charset="0"/>
              </a:rPr>
              <a:t>5 Much of the digital environment was designed around adult ‘average users’ and goals of increasing social networks, engagement, and sharing information</a:t>
            </a:r>
          </a:p>
          <a:p>
            <a:pPr fontAlgn="base"/>
            <a:r>
              <a:rPr lang="en-US" dirty="0">
                <a:solidFill>
                  <a:schemeClr val="tx2">
                    <a:lumMod val="75000"/>
                  </a:schemeClr>
                </a:solidFill>
                <a:ea typeface="Calibri" panose="020F0502020204030204" pitchFamily="34" charset="0"/>
              </a:rPr>
              <a:t>User-generated content can be inspirational and affirming or manipulative and toxic; automated systems can’t identify and filter it all.</a:t>
            </a:r>
            <a:r>
              <a:rPr lang="en-US" dirty="0">
                <a:solidFill>
                  <a:schemeClr val="tx2">
                    <a:lumMod val="75000"/>
                  </a:schemeClr>
                </a:solidFill>
                <a:effectLst/>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6977540-D0F9-3047-8029-DEAF9D4E9FFD}" type="slidenum">
              <a:rPr lang="en-US" smtClean="0"/>
              <a:pPr/>
              <a:t>14</a:t>
            </a:fld>
            <a:endParaRPr lang="en-US"/>
          </a:p>
        </p:txBody>
      </p:sp>
    </p:spTree>
    <p:extLst>
      <p:ext uri="{BB962C8B-B14F-4D97-AF65-F5344CB8AC3E}">
        <p14:creationId xmlns:p14="http://schemas.microsoft.com/office/powerpoint/2010/main" val="163078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956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615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4EBE-3519-41B8-AD59-FE2854D25F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022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1. THOROUGHLY INVESTIGATE all incidents so that you can direct resources and, if necessary, discipline to students who require it.</a:t>
            </a:r>
          </a:p>
          <a:p>
            <a:pPr algn="l"/>
            <a:r>
              <a:rPr lang="en-US" b="0" i="0">
                <a:solidFill>
                  <a:srgbClr val="000000"/>
                </a:solidFill>
                <a:effectLst/>
                <a:latin typeface="Open Sans" panose="020B0606030504020204" pitchFamily="34" charset="0"/>
              </a:rPr>
              <a:t>2. ENLIST THE SUPPORT OF A SCHOOL LIAISON OFFICER or another member of law enforcement to help,</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especially when behaviors include a possible threat to the safety of students or staff.</a:t>
            </a:r>
          </a:p>
          <a:p>
            <a:pPr algn="l"/>
            <a:r>
              <a:rPr lang="en-US" b="0" i="0">
                <a:solidFill>
                  <a:srgbClr val="000000"/>
                </a:solidFill>
                <a:effectLst/>
                <a:latin typeface="Open Sans" panose="020B0606030504020204" pitchFamily="34" charset="0"/>
              </a:rPr>
              <a:t>3. Once you identify the offending party, DEVELOP A RESPONSE THAT IS COMMENSURATE WITH THE HARM DONE and the disruption that occurred.</a:t>
            </a:r>
          </a:p>
          <a:p>
            <a:pPr algn="l"/>
            <a:r>
              <a:rPr lang="en-US" b="0" i="0">
                <a:solidFill>
                  <a:srgbClr val="000000"/>
                </a:solidFill>
                <a:effectLst/>
                <a:latin typeface="Open Sans" panose="020B0606030504020204" pitchFamily="34" charset="0"/>
              </a:rPr>
              <a:t>4. WORK WITH PARENTS to convey to the student that cyberbullying behaviors are taken seriously and will not be tolerated</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whether they occur at school or not. Anything that disrupts the learning environment at school is subject to discipline.</a:t>
            </a:r>
          </a:p>
          <a:p>
            <a:pPr algn="l"/>
            <a:r>
              <a:rPr lang="en-US" b="0" i="0">
                <a:solidFill>
                  <a:srgbClr val="000000"/>
                </a:solidFill>
                <a:effectLst/>
                <a:latin typeface="Open Sans" panose="020B0606030504020204" pitchFamily="34" charset="0"/>
              </a:rPr>
              <a:t>7. KEEP ALL EVIDENCE OF CYBERBULLYING. Keep a file with screen shots, message logs, or any other evidence so that you can demonstrate the seriousness of the behavior and its impact on the school. This is especially critical if you intend to formally punish students (e.g., suspension or expulsion).</a:t>
            </a:r>
          </a:p>
          <a:p>
            <a:pPr algn="l"/>
            <a:r>
              <a:rPr lang="en-US" b="0" i="0">
                <a:solidFill>
                  <a:srgbClr val="000000"/>
                </a:solidFill>
                <a:effectLst/>
                <a:latin typeface="Open Sans" panose="020B0606030504020204" pitchFamily="34" charset="0"/>
              </a:rPr>
              <a:t>8. CONTACT AND WORK WITH the website, game, or app on which the abuse occurred. By now they are used to working through cyberbullying cases and can be a resource to assist you in removing offending content, gathering evidence, or to put you in touch with someone who can help.</a:t>
            </a:r>
          </a:p>
          <a:p>
            <a:pPr algn="l"/>
            <a:r>
              <a:rPr lang="en-US" b="0" i="0">
                <a:solidFill>
                  <a:srgbClr val="000000"/>
                </a:solidFill>
                <a:effectLst/>
                <a:latin typeface="Open Sans" panose="020B0606030504020204" pitchFamily="34" charset="0"/>
              </a:rPr>
              <a:t>9. USE CREATIVE INFORMAL RESPONSE STRATEGIES, particularly for relatively minor forms of cyberbullying that do not result in significant harm. For example, students may be required to create anti-cyberbullying posters to be displayed throughout the school. Older students might be required to give a brief presentation to younger students about the importance of responsibly using technology. It is important to condemn the behavior while sending a message to the rest of the school community that bullying in any form is wrong.</a:t>
            </a:r>
          </a:p>
          <a:p>
            <a:pPr algn="l"/>
            <a:r>
              <a:rPr lang="en-US" b="0" i="0">
                <a:solidFill>
                  <a:srgbClr val="000000"/>
                </a:solidFill>
                <a:effectLst/>
                <a:latin typeface="Open Sans" panose="020B0606030504020204" pitchFamily="34" charset="0"/>
              </a:rPr>
              <a:t>10. REMEMBER THAT THE GOAL IS TO STOP THE BULLYING. This objective should guide your intervention efforts. Do whatever is necessary to stop the bullying. It might be a simple talk with the aggressor or require a more significant response. Follow-up to make sure the bullying has stopped. If not, pursue additional remedies until it does.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4EBE-3519-41B8-AD59-FE2854D25F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60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1D3557"/>
                </a:solidFill>
                <a:effectLst/>
                <a:latin typeface="Cormorant"/>
              </a:rPr>
              <a:t>Share with Care</a:t>
            </a:r>
          </a:p>
          <a:p>
            <a:pPr algn="l"/>
            <a:r>
              <a:rPr lang="en-US" b="1" i="0">
                <a:solidFill>
                  <a:srgbClr val="1D3557"/>
                </a:solidFill>
                <a:effectLst/>
                <a:latin typeface="Cormorant"/>
              </a:rPr>
              <a:t>Think before you share</a:t>
            </a:r>
          </a:p>
          <a:p>
            <a:pPr algn="l"/>
            <a:r>
              <a:rPr lang="en-US" b="1" i="0">
                <a:solidFill>
                  <a:srgbClr val="1B1B1B"/>
                </a:solidFill>
                <a:effectLst/>
                <a:latin typeface="Inter"/>
              </a:rPr>
              <a:t>What you do online has real-world consequences. </a:t>
            </a:r>
            <a:r>
              <a:rPr lang="en-US" b="0" i="0">
                <a:solidFill>
                  <a:srgbClr val="1B1B1B"/>
                </a:solidFill>
                <a:effectLst/>
                <a:latin typeface="Inter"/>
              </a:rPr>
              <a:t>The photos, videos, and messages you share affect you, your privacy, your reputation, and those of the people around you — now and in the future. Stop and think before you post.</a:t>
            </a:r>
          </a:p>
          <a:p>
            <a:pPr algn="l"/>
            <a:r>
              <a:rPr lang="en-US" b="1" i="0">
                <a:solidFill>
                  <a:srgbClr val="1B1B1B"/>
                </a:solidFill>
                <a:effectLst/>
                <a:latin typeface="Inter"/>
              </a:rPr>
              <a:t>What you post could have a bigger “audience” than you think.</a:t>
            </a:r>
            <a:r>
              <a:rPr lang="en-US" b="0" i="0">
                <a:solidFill>
                  <a:srgbClr val="1B1B1B"/>
                </a:solidFill>
                <a:effectLst/>
                <a:latin typeface="Inter"/>
              </a:rPr>
              <a:t> It’s impossible to completely control who sees your profile, pictures, videos, or texts — even if you use privacy settings or apps that delete your content after it’s viewed or within 24 hours. Anybody who sees your post can take a screenshot or recording. Ask yourself: “Would I want someone to stand up in the middle of lunchtime and share that photo or video with the entire cafeteria?”</a:t>
            </a:r>
          </a:p>
          <a:p>
            <a:pPr algn="l"/>
            <a:r>
              <a:rPr lang="en-US" b="1" i="0">
                <a:solidFill>
                  <a:srgbClr val="1B1B1B"/>
                </a:solidFill>
                <a:effectLst/>
                <a:latin typeface="Inter"/>
              </a:rPr>
              <a:t>What you share might affect others. </a:t>
            </a:r>
            <a:r>
              <a:rPr lang="en-US" b="0" i="0">
                <a:solidFill>
                  <a:srgbClr val="1B1B1B"/>
                </a:solidFill>
                <a:effectLst/>
                <a:latin typeface="Inter"/>
              </a:rPr>
              <a:t>It can be embarrassing, unfair, and even unsafe to send or post photos and videos without getting permission from the people in them. Get someone’s OK first. Before you post, ask them: “Are you okay if I post this on social?” If they say no, don’t post it.</a:t>
            </a:r>
          </a:p>
          <a:p>
            <a:pPr algn="l"/>
            <a:r>
              <a:rPr lang="en-US" b="1" i="0">
                <a:solidFill>
                  <a:srgbClr val="1D3557"/>
                </a:solidFill>
                <a:effectLst/>
                <a:latin typeface="Cormorant"/>
              </a:rPr>
              <a:t>Once you post something online, you can’t take it back</a:t>
            </a:r>
          </a:p>
          <a:p>
            <a:pPr algn="l"/>
            <a:r>
              <a:rPr lang="en-US" b="0" i="0">
                <a:solidFill>
                  <a:srgbClr val="1B1B1B"/>
                </a:solidFill>
                <a:effectLst/>
                <a:latin typeface="Inter"/>
              </a:rPr>
              <a:t>Even if you delete something you’ve posted — or the post expires — that photo or comment you don’t want people to see anymore could be saved, shared, and live somewhere online — permanently.</a:t>
            </a:r>
          </a:p>
          <a:p>
            <a:pPr algn="l"/>
            <a:r>
              <a:rPr lang="en-US" b="1" i="0">
                <a:solidFill>
                  <a:srgbClr val="1D3557"/>
                </a:solidFill>
                <a:effectLst/>
                <a:latin typeface="Cormorant"/>
              </a:rPr>
              <a:t>Sexting: Don’t do it</a:t>
            </a:r>
          </a:p>
          <a:p>
            <a:pPr algn="l"/>
            <a:r>
              <a:rPr lang="en-US" b="0" i="0">
                <a:solidFill>
                  <a:srgbClr val="1B1B1B"/>
                </a:solidFill>
                <a:effectLst/>
                <a:latin typeface="Inter"/>
              </a:rPr>
              <a:t>You may have heard stories at school or in the news about people “sexting” — sending nude photos from their phones. Don’t do it. Period. Creating, forwarding, or even saving sexually explicit photos, videos, or messages puts your friendships and reputation at risk. Worse yet, you could be breaking the law.</a:t>
            </a:r>
          </a:p>
          <a:p>
            <a:pPr algn="l"/>
            <a:r>
              <a:rPr lang="en-US" b="1" i="0">
                <a:solidFill>
                  <a:srgbClr val="1D3557"/>
                </a:solidFill>
                <a:effectLst/>
                <a:latin typeface="Cormorant"/>
              </a:rPr>
              <a:t>A note about social media</a:t>
            </a:r>
          </a:p>
          <a:p>
            <a:pPr algn="l"/>
            <a:r>
              <a:rPr lang="en-US" b="0" i="0">
                <a:solidFill>
                  <a:srgbClr val="1B1B1B"/>
                </a:solidFill>
                <a:effectLst/>
                <a:latin typeface="Inter"/>
              </a:rPr>
              <a:t>According to the U.S. Surgeon General, using social media can hurt you, depending on how much time you spend on the platforms, the type of content you see, and how much it disrupts things like your sleep or exercise — those activities that are essential for your health.</a:t>
            </a:r>
          </a:p>
          <a:p>
            <a:endParaRPr lang="en-US"/>
          </a:p>
          <a:p>
            <a:endParaRPr lang="en-US"/>
          </a:p>
          <a:p>
            <a:endParaRPr lang="en-US"/>
          </a:p>
          <a:p>
            <a:endParaRPr lang="en-US"/>
          </a:p>
          <a:p>
            <a:endParaRPr lang="en-US"/>
          </a:p>
          <a:p>
            <a:endParaRPr lang="en-US"/>
          </a:p>
          <a:p>
            <a:r>
              <a:rPr lang="en-US"/>
              <a:t>Both images are mine, created for use at school, hanging in classrooms</a:t>
            </a:r>
          </a:p>
          <a:p>
            <a:r>
              <a:rPr lang="en-US"/>
              <a:t>THINK(Y) is a modified version of a poster inspired by Technology Rocks Seriously (no longer online) – it comes from the popular saying, “Think before you speak” – changed for the digital age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2: </a:t>
            </a:r>
            <a:r>
              <a:rPr lang="en-US">
                <a:hlinkClick r:id="rId3"/>
              </a:rPr>
              <a:t>Social Media Logo Vectors &amp; Illustrations for Free Download (freepik.com)</a:t>
            </a:r>
            <a:r>
              <a:rPr lang="en-US"/>
              <a:t> (both images made in Canva)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4EBE-3519-41B8-AD59-FE2854D25F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100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23</a:t>
            </a:fld>
            <a:endParaRPr lang="en-US"/>
          </a:p>
        </p:txBody>
      </p:sp>
    </p:spTree>
    <p:extLst>
      <p:ext uri="{BB962C8B-B14F-4D97-AF65-F5344CB8AC3E}">
        <p14:creationId xmlns:p14="http://schemas.microsoft.com/office/powerpoint/2010/main" val="3012422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legreya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legreya Sans" pitchFamily="2" charset="0"/>
              <a:ea typeface="+mn-ea"/>
              <a:cs typeface="+mn-cs"/>
            </a:endParaRPr>
          </a:p>
        </p:txBody>
      </p:sp>
    </p:spTree>
    <p:extLst>
      <p:ext uri="{BB962C8B-B14F-4D97-AF65-F5344CB8AC3E}">
        <p14:creationId xmlns:p14="http://schemas.microsoft.com/office/powerpoint/2010/main" val="416615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work of the Center is informed and guided by our Co Medical Directors, Dr. Megan Moreno and Dr. Jenny Radesky. Dr. Moreno and Dr. Radesky are both researchers with expertise in digital media use and its impact on youth mental health and development.</a:t>
            </a:r>
            <a:br>
              <a:rPr lang="en-US"/>
            </a:br>
            <a:endParaRPr lang="en-US"/>
          </a:p>
          <a:p>
            <a:r>
              <a:rPr lang="en-US"/>
              <a:t>Dr. Megan Moreno, Professor and Interim Chair, Department of Pediatrics, University of Wisconsin (Adolescent health)</a:t>
            </a:r>
          </a:p>
          <a:p>
            <a:r>
              <a:rPr lang="en-US"/>
              <a:t>Dr. Jenny Radesky, Assistant Professor of Pediatrics and Developmental and Behavioral Pediatrician, University of Michigan Medical School (early childhood)</a:t>
            </a:r>
          </a:p>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3</a:t>
            </a:fld>
            <a:endParaRPr lang="en-US"/>
          </a:p>
        </p:txBody>
      </p:sp>
    </p:spTree>
    <p:extLst>
      <p:ext uri="{BB962C8B-B14F-4D97-AF65-F5344CB8AC3E}">
        <p14:creationId xmlns:p14="http://schemas.microsoft.com/office/powerpoint/2010/main" val="3485690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1B1F27"/>
                </a:solidFill>
                <a:effectLst/>
                <a:latin typeface="Alegreya Sans" panose="00000500000000000000" pitchFamily="2" charset="0"/>
              </a:rPr>
              <a:t>Pediatricians and providers often need quick, simple ways to discuss digital media with families. To help, we developed </a:t>
            </a:r>
            <a:r>
              <a:rPr lang="en-US" b="1" i="0">
                <a:solidFill>
                  <a:srgbClr val="1B1F27"/>
                </a:solidFill>
                <a:effectLst/>
                <a:latin typeface="inherit"/>
              </a:rPr>
              <a:t>The 5 Cs of Media Use</a:t>
            </a:r>
            <a:r>
              <a:rPr lang="en-US" b="0" i="0">
                <a:solidFill>
                  <a:srgbClr val="1B1F27"/>
                </a:solidFill>
                <a:effectLst/>
                <a:latin typeface="Alegreya Sans" panose="00000500000000000000" pitchFamily="2" charset="0"/>
              </a:rPr>
              <a:t>.  </a:t>
            </a:r>
          </a:p>
          <a:p>
            <a:pPr algn="l" fontAlgn="base"/>
            <a:r>
              <a:rPr lang="en-US" b="0" i="0">
                <a:solidFill>
                  <a:srgbClr val="1B1F27"/>
                </a:solidFill>
                <a:effectLst/>
                <a:latin typeface="Alegreya Sans" panose="00000500000000000000" pitchFamily="2" charset="0"/>
              </a:rPr>
              <a:t>The 5 Cs is a mnemonic that can be used to talk to parents about kids and screens. They are: </a:t>
            </a:r>
            <a:r>
              <a:rPr lang="en-US" b="1" i="0" u="sng">
                <a:solidFill>
                  <a:srgbClr val="1B1F27"/>
                </a:solidFill>
                <a:effectLst/>
                <a:latin typeface="inherit"/>
              </a:rPr>
              <a:t>C</a:t>
            </a:r>
            <a:r>
              <a:rPr lang="en-US" b="1" i="0">
                <a:solidFill>
                  <a:srgbClr val="1B1F27"/>
                </a:solidFill>
                <a:effectLst/>
                <a:latin typeface="inherit"/>
              </a:rPr>
              <a:t>hild</a:t>
            </a:r>
            <a:r>
              <a:rPr lang="en-US" b="0" i="0">
                <a:solidFill>
                  <a:srgbClr val="1B1F27"/>
                </a:solidFill>
                <a:effectLst/>
                <a:latin typeface="Alegreya Sans" panose="00000500000000000000" pitchFamily="2" charset="0"/>
              </a:rPr>
              <a:t>, </a:t>
            </a:r>
            <a:r>
              <a:rPr lang="en-US" b="1" i="0" u="sng">
                <a:solidFill>
                  <a:srgbClr val="1B1F27"/>
                </a:solidFill>
                <a:effectLst/>
                <a:latin typeface="inherit"/>
              </a:rPr>
              <a:t>C</a:t>
            </a:r>
            <a:r>
              <a:rPr lang="en-US" b="1" i="0">
                <a:solidFill>
                  <a:srgbClr val="1B1F27"/>
                </a:solidFill>
                <a:effectLst/>
                <a:latin typeface="inherit"/>
              </a:rPr>
              <a:t>ontent</a:t>
            </a:r>
            <a:r>
              <a:rPr lang="en-US" b="0" i="0">
                <a:solidFill>
                  <a:srgbClr val="1B1F27"/>
                </a:solidFill>
                <a:effectLst/>
                <a:latin typeface="Alegreya Sans" panose="00000500000000000000" pitchFamily="2" charset="0"/>
              </a:rPr>
              <a:t>, </a:t>
            </a:r>
            <a:r>
              <a:rPr lang="en-US" b="1" i="0" u="sng">
                <a:solidFill>
                  <a:srgbClr val="1B1F27"/>
                </a:solidFill>
                <a:effectLst/>
                <a:latin typeface="inherit"/>
              </a:rPr>
              <a:t>C</a:t>
            </a:r>
            <a:r>
              <a:rPr lang="en-US" b="1" i="0">
                <a:solidFill>
                  <a:srgbClr val="1B1F27"/>
                </a:solidFill>
                <a:effectLst/>
                <a:latin typeface="inherit"/>
              </a:rPr>
              <a:t>alm</a:t>
            </a:r>
            <a:r>
              <a:rPr lang="en-US" b="0" i="0">
                <a:solidFill>
                  <a:srgbClr val="1B1F27"/>
                </a:solidFill>
                <a:effectLst/>
                <a:latin typeface="Alegreya Sans" panose="00000500000000000000" pitchFamily="2" charset="0"/>
              </a:rPr>
              <a:t>, </a:t>
            </a:r>
            <a:r>
              <a:rPr lang="en-US" b="1" i="0" u="sng">
                <a:solidFill>
                  <a:srgbClr val="1B1F27"/>
                </a:solidFill>
                <a:effectLst/>
                <a:latin typeface="inherit"/>
              </a:rPr>
              <a:t>C</a:t>
            </a:r>
            <a:r>
              <a:rPr lang="en-US" b="1" i="0">
                <a:solidFill>
                  <a:srgbClr val="1B1F27"/>
                </a:solidFill>
                <a:effectLst/>
                <a:latin typeface="inherit"/>
              </a:rPr>
              <a:t>rowding Out</a:t>
            </a:r>
            <a:r>
              <a:rPr lang="en-US" b="0" i="0">
                <a:solidFill>
                  <a:srgbClr val="1B1F27"/>
                </a:solidFill>
                <a:effectLst/>
                <a:latin typeface="Alegreya Sans" panose="00000500000000000000" pitchFamily="2" charset="0"/>
              </a:rPr>
              <a:t>, and </a:t>
            </a:r>
            <a:r>
              <a:rPr lang="en-US" b="1" i="0" u="sng">
                <a:solidFill>
                  <a:srgbClr val="1B1F27"/>
                </a:solidFill>
                <a:effectLst/>
                <a:latin typeface="inherit"/>
              </a:rPr>
              <a:t>C</a:t>
            </a:r>
            <a:r>
              <a:rPr lang="en-US" b="1" i="0">
                <a:solidFill>
                  <a:srgbClr val="1B1F27"/>
                </a:solidFill>
                <a:effectLst/>
                <a:latin typeface="inherit"/>
              </a:rPr>
              <a:t>ommunication</a:t>
            </a:r>
            <a:r>
              <a:rPr lang="en-US" b="0" i="0">
                <a:solidFill>
                  <a:srgbClr val="1B1F27"/>
                </a:solidFill>
                <a:effectLst/>
                <a:latin typeface="Alegreya Sans" panose="00000500000000000000" pitchFamily="2" charset="0"/>
              </a:rPr>
              <a:t>. Along with this approach, we’ve created a series of five age-based handouts to give to parents at well-child visits.  </a:t>
            </a:r>
          </a:p>
          <a:p>
            <a:pPr algn="l" fontAlgn="base"/>
            <a:r>
              <a:rPr lang="en-US" b="0" i="0">
                <a:solidFill>
                  <a:srgbClr val="1B1F27"/>
                </a:solidFill>
                <a:effectLst/>
                <a:latin typeface="Alegreya Sans" panose="00000500000000000000" pitchFamily="2" charset="0"/>
              </a:rPr>
              <a:t>Based on current research and evidence, the handouts start by informing parents about their children’s developmental stages, how this influences media use, and healthy media habits to strive for at home. </a:t>
            </a:r>
          </a:p>
          <a:p>
            <a:pPr algn="l" fontAlgn="base"/>
            <a:r>
              <a:rPr lang="en-US" b="0" i="0">
                <a:solidFill>
                  <a:srgbClr val="1B1F27"/>
                </a:solidFill>
                <a:effectLst/>
                <a:latin typeface="Alegreya Sans" panose="00000500000000000000" pitchFamily="2" charset="0"/>
              </a:rPr>
              <a:t>The 5 Cs are designed to meet kids, teens and parents where they are, build insight and communication skills, and motivate for healthy behavior change.  </a:t>
            </a:r>
          </a:p>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25</a:t>
            </a:fld>
            <a:endParaRPr lang="en-US"/>
          </a:p>
        </p:txBody>
      </p:sp>
    </p:spTree>
    <p:extLst>
      <p:ext uri="{BB962C8B-B14F-4D97-AF65-F5344CB8AC3E}">
        <p14:creationId xmlns:p14="http://schemas.microsoft.com/office/powerpoint/2010/main" val="2891799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26</a:t>
            </a:fld>
            <a:endParaRPr lang="en-US"/>
          </a:p>
        </p:txBody>
      </p:sp>
    </p:spTree>
    <p:extLst>
      <p:ext uri="{BB962C8B-B14F-4D97-AF65-F5344CB8AC3E}">
        <p14:creationId xmlns:p14="http://schemas.microsoft.com/office/powerpoint/2010/main" val="141358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27</a:t>
            </a:fld>
            <a:endParaRPr lang="en-US"/>
          </a:p>
        </p:txBody>
      </p:sp>
    </p:spTree>
    <p:extLst>
      <p:ext uri="{BB962C8B-B14F-4D97-AF65-F5344CB8AC3E}">
        <p14:creationId xmlns:p14="http://schemas.microsoft.com/office/powerpoint/2010/main" val="1000467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8E210-E205-24DB-8D77-8C8D0DE28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A9693-A62C-136A-47E9-BBB114672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3D7A7-B196-283A-6663-4A50AD1683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1756CD-023C-08CD-5606-59E9E7A0AAB0}"/>
              </a:ext>
            </a:extLst>
          </p:cNvPr>
          <p:cNvSpPr>
            <a:spLocks noGrp="1"/>
          </p:cNvSpPr>
          <p:nvPr>
            <p:ph type="sldNum" sz="quarter" idx="5"/>
          </p:nvPr>
        </p:nvSpPr>
        <p:spPr/>
        <p:txBody>
          <a:bodyPr/>
          <a:lstStyle/>
          <a:p>
            <a:pPr defTabSz="924916">
              <a:defRPr/>
            </a:pPr>
            <a:fld id="{D6977540-D0F9-3047-8029-DEAF9D4E9FFD}" type="slidenum">
              <a:rPr lang="en-US">
                <a:solidFill>
                  <a:prstClr val="black"/>
                </a:solidFill>
                <a:latin typeface="Calibri" panose="020F0502020204030204"/>
              </a:rPr>
              <a:pPr defTabSz="924916">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84225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linkClick r:id="" action="ppaction://noaction"/>
            </a:endParaRPr>
          </a:p>
          <a:p>
            <a:endParaRPr lang="en-US">
              <a:hlinkClick r:id="" action="ppaction://noaction"/>
            </a:endParaRPr>
          </a:p>
          <a:p>
            <a:r>
              <a:rPr lang="en-US">
                <a:hlinkClick r:id="" action="ppaction://noaction"/>
              </a:rPr>
              <a:t>Free Vector | Social media icons vector set with </a:t>
            </a:r>
            <a:r>
              <a:rPr lang="en-US" err="1">
                <a:hlinkClick r:id="rId3"/>
              </a:rPr>
              <a:t>facebook</a:t>
            </a:r>
            <a:r>
              <a:rPr lang="en-US">
                <a:hlinkClick r:id="rId3"/>
              </a:rPr>
              <a:t>, </a:t>
            </a:r>
            <a:r>
              <a:rPr lang="en-US" err="1">
                <a:hlinkClick r:id="rId3"/>
              </a:rPr>
              <a:t>instagram</a:t>
            </a:r>
            <a:r>
              <a:rPr lang="en-US">
                <a:hlinkClick r:id="rId3"/>
              </a:rPr>
              <a:t>, twitter, </a:t>
            </a:r>
            <a:r>
              <a:rPr lang="en-US" err="1">
                <a:hlinkClick r:id="rId3"/>
              </a:rPr>
              <a:t>tiktok</a:t>
            </a:r>
            <a:r>
              <a:rPr lang="en-US">
                <a:hlinkClick r:id="rId3"/>
              </a:rPr>
              <a:t>, </a:t>
            </a:r>
            <a:r>
              <a:rPr lang="en-US" err="1">
                <a:hlinkClick r:id="rId3"/>
              </a:rPr>
              <a:t>youtube</a:t>
            </a:r>
            <a:r>
              <a:rPr lang="en-US">
                <a:hlinkClick r:id="rId3"/>
              </a:rPr>
              <a:t> logos (freepik.com)</a:t>
            </a:r>
            <a:r>
              <a:rPr lang="en-US"/>
              <a:t> </a:t>
            </a:r>
          </a:p>
          <a:p>
            <a:endParaRPr lang="en-US"/>
          </a:p>
          <a:p>
            <a:pPr algn="l" rtl="0" fontAlgn="base">
              <a:buFont typeface="Arial" panose="020B0604020202020204" pitchFamily="34" charset="0"/>
              <a:buChar char="•"/>
            </a:pPr>
            <a:r>
              <a:rPr lang="en-US" sz="1200" b="0" i="0">
                <a:solidFill>
                  <a:srgbClr val="000000"/>
                </a:solidFill>
                <a:effectLst/>
                <a:latin typeface="Alegreya Sans" panose="00000500000000000000" pitchFamily="2" charset="0"/>
              </a:rPr>
              <a:t> Social media isn’t just Facebook or Twitter, there are so many social spaces where kids are on from early childhood. Examples are games like ROBLOX or Fortnight- where there is a multi-video gamer experience, Or in earlier childhood- like when a toddler watches YouTube videos  </a:t>
            </a:r>
          </a:p>
          <a:p>
            <a:pPr algn="l" rtl="0" fontAlgn="base">
              <a:buFont typeface="Arial" panose="020B0604020202020204" pitchFamily="34" charset="0"/>
              <a:buChar char="•"/>
            </a:pPr>
            <a:r>
              <a:rPr lang="en-US" sz="1200" b="0" i="0">
                <a:solidFill>
                  <a:srgbClr val="000000"/>
                </a:solidFill>
                <a:effectLst/>
                <a:latin typeface="Alegreya Sans" panose="00000500000000000000" pitchFamily="2" charset="0"/>
              </a:rPr>
              <a:t> Social media is any Content that is created by users and posted on giant platforms and gives recommendations via automated processes; Social media can be </a:t>
            </a:r>
            <a:r>
              <a:rPr lang="en-US" sz="1200" b="0" i="0">
                <a:solidFill>
                  <a:srgbClr val="FF0000"/>
                </a:solidFill>
                <a:effectLst/>
                <a:latin typeface="Alegreya Sans" panose="00000500000000000000" pitchFamily="2" charset="0"/>
              </a:rPr>
              <a:t>monetized </a:t>
            </a:r>
            <a:r>
              <a:rPr lang="en-US" sz="1200" b="0" i="0">
                <a:solidFill>
                  <a:srgbClr val="000000"/>
                </a:solidFill>
                <a:effectLst/>
                <a:latin typeface="Alegreya Sans" panose="00000500000000000000" pitchFamily="2" charset="0"/>
              </a:rPr>
              <a:t>through advertisements, and it uses algorithms to keep the user engaged   </a:t>
            </a:r>
          </a:p>
          <a:p>
            <a:pPr algn="l" rtl="0" fontAlgn="base">
              <a:buFont typeface="Arial" panose="020B0604020202020204" pitchFamily="34" charset="0"/>
              <a:buChar char="•"/>
            </a:pPr>
            <a:r>
              <a:rPr lang="en-US" sz="1200" b="0" i="0">
                <a:solidFill>
                  <a:srgbClr val="000000"/>
                </a:solidFill>
                <a:effectLst/>
                <a:latin typeface="Alegreya Sans" panose="00000500000000000000" pitchFamily="2" charset="0"/>
              </a:rPr>
              <a:t> It’s important to know that there is a broad range of technologies kids interact with and new platforms are launching all the time </a:t>
            </a:r>
          </a:p>
          <a:p>
            <a:pPr algn="l" rtl="0" fontAlgn="base">
              <a:buFont typeface="Arial" panose="020B0604020202020204" pitchFamily="34" charset="0"/>
              <a:buChar char="•"/>
            </a:pPr>
            <a:r>
              <a:rPr lang="en-US" sz="1200" b="0" i="0">
                <a:solidFill>
                  <a:srgbClr val="000000"/>
                </a:solidFill>
                <a:effectLst/>
                <a:latin typeface="Alegreya Sans" panose="00000500000000000000" pitchFamily="2" charset="0"/>
              </a:rPr>
              <a:t> The Center is taking a broad lens and saying we are not just talking about Instagram- we are talking about teenagers who love Reddit- a kid who loves Snap and we are having open conversations about what that experience looks like.  </a:t>
            </a:r>
          </a:p>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4</a:t>
            </a:fld>
            <a:endParaRPr lang="en-US"/>
          </a:p>
        </p:txBody>
      </p:sp>
    </p:spTree>
    <p:extLst>
      <p:ext uri="{BB962C8B-B14F-4D97-AF65-F5344CB8AC3E}">
        <p14:creationId xmlns:p14="http://schemas.microsoft.com/office/powerpoint/2010/main" val="97999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Focus on quality, routines, togetherness, and emotions?</a:t>
            </a:r>
            <a:endParaRPr lang="en-US" sz="1200" i="1" dirty="0">
              <a:effectLst/>
            </a:endParaRPr>
          </a:p>
          <a:p>
            <a:r>
              <a:rPr lang="en-US" sz="1200" i="1" dirty="0">
                <a:effectLst/>
              </a:rPr>
              <a:t>What is high quality? </a:t>
            </a:r>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D6977540-D0F9-3047-8029-DEAF9D4E9FFD}" type="slidenum">
              <a:rPr lang="en-US" smtClean="0"/>
              <a:pPr/>
              <a:t>5</a:t>
            </a:fld>
            <a:endParaRPr lang="en-US"/>
          </a:p>
        </p:txBody>
      </p:sp>
    </p:spTree>
    <p:extLst>
      <p:ext uri="{BB962C8B-B14F-4D97-AF65-F5344CB8AC3E}">
        <p14:creationId xmlns:p14="http://schemas.microsoft.com/office/powerpoint/2010/main" val="203709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thinking about social media and youth mental health, it is often important to pause for a moment to ensure that we are thinking not only as researchers, clinicians, or parents, so adults </a:t>
            </a:r>
            <a:r>
              <a:rPr lang="en-US">
                <a:sym typeface="Wingdings" panose="05000000000000000000" pitchFamily="2" charset="2"/>
              </a:rPr>
              <a:t> but also from the perspective of youth. What are some of the ways that adolescents use social media and to meet what types of needs? </a:t>
            </a:r>
          </a:p>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6</a:t>
            </a:fld>
            <a:endParaRPr lang="en-US"/>
          </a:p>
        </p:txBody>
      </p:sp>
    </p:spTree>
    <p:extLst>
      <p:ext uri="{BB962C8B-B14F-4D97-AF65-F5344CB8AC3E}">
        <p14:creationId xmlns:p14="http://schemas.microsoft.com/office/powerpoint/2010/main" val="172183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those motivations and functions aren’t often what you hear about in the media or from other prominent voices. What we do hear is the popular narrative. </a:t>
            </a:r>
          </a:p>
        </p:txBody>
      </p:sp>
      <p:sp>
        <p:nvSpPr>
          <p:cNvPr id="4" name="Slide Number Placeholder 3"/>
          <p:cNvSpPr>
            <a:spLocks noGrp="1"/>
          </p:cNvSpPr>
          <p:nvPr>
            <p:ph type="sldNum" sz="quarter" idx="5"/>
          </p:nvPr>
        </p:nvSpPr>
        <p:spPr/>
        <p:txBody>
          <a:bodyPr/>
          <a:lstStyle/>
          <a:p>
            <a:fld id="{D6977540-D0F9-3047-8029-DEAF9D4E9FFD}" type="slidenum">
              <a:rPr lang="en-US" smtClean="0"/>
              <a:pPr/>
              <a:t>7</a:t>
            </a:fld>
            <a:endParaRPr lang="en-US"/>
          </a:p>
        </p:txBody>
      </p:sp>
    </p:spTree>
    <p:extLst>
      <p:ext uri="{BB962C8B-B14F-4D97-AF65-F5344CB8AC3E}">
        <p14:creationId xmlns:p14="http://schemas.microsoft.com/office/powerpoint/2010/main" val="184939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 we find when we dig deeper into this fear-based narrative? Well, if we look at what the science tells us about time spent on screens…</a:t>
            </a:r>
          </a:p>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9</a:t>
            </a:fld>
            <a:endParaRPr lang="en-US"/>
          </a:p>
        </p:txBody>
      </p:sp>
    </p:spTree>
    <p:extLst>
      <p:ext uri="{BB962C8B-B14F-4D97-AF65-F5344CB8AC3E}">
        <p14:creationId xmlns:p14="http://schemas.microsoft.com/office/powerpoint/2010/main" val="406532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B9CF6158-153C-4B04-8A63-FC8AB458E77B}" type="slidenum">
              <a:rPr lang="en-US">
                <a:solidFill>
                  <a:prstClr val="black"/>
                </a:solidFill>
                <a:latin typeface="Aptos" panose="02110004020202020204"/>
              </a:rPr>
              <a:pPr defTabSz="924916">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274593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Better measures of social media use in the literature focus on HOW adolescents are using social media. For example, </a:t>
            </a:r>
          </a:p>
          <a:p>
            <a:endParaRPr lang="en-US"/>
          </a:p>
          <a:p>
            <a:r>
              <a:rPr lang="en-US"/>
              <a:t>“Passive” use was associated with negative outcomes</a:t>
            </a:r>
          </a:p>
          <a:p>
            <a:r>
              <a:rPr lang="en-US"/>
              <a:t>Active use and interaction with others was not associated with negative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studies that demonstrate quality of use may be more important than quantity</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4475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www.samhsa.gov/coe-social-media-mental-wellbeing"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samhsa.gov/coe-social-media-mental-wellbeing" TargetMode="External"/><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E_Title and Content_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pic>
        <p:nvPicPr>
          <p:cNvPr id="3" name="Picture 2" descr="A close-up of a logo&#10;&#10;Description automatically generated">
            <a:extLst>
              <a:ext uri="{FF2B5EF4-FFF2-40B4-BE49-F238E27FC236}">
                <a16:creationId xmlns:a16="http://schemas.microsoft.com/office/drawing/2014/main" id="{B5A64AC3-5FF2-D4C7-BB2E-554CF8B10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5913" y="5750572"/>
            <a:ext cx="3231530" cy="987657"/>
          </a:xfrm>
          <a:prstGeom prst="rect">
            <a:avLst/>
          </a:prstGeom>
        </p:spPr>
      </p:pic>
    </p:spTree>
    <p:extLst>
      <p:ext uri="{BB962C8B-B14F-4D97-AF65-F5344CB8AC3E}">
        <p14:creationId xmlns:p14="http://schemas.microsoft.com/office/powerpoint/2010/main" val="255640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E_Title and Content_Vertical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1"/>
            <a:ext cx="7630886" cy="6858000"/>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sp>
        <p:nvSpPr>
          <p:cNvPr id="10" name="Title 1">
            <a:extLst>
              <a:ext uri="{FF2B5EF4-FFF2-40B4-BE49-F238E27FC236}">
                <a16:creationId xmlns:a16="http://schemas.microsoft.com/office/drawing/2014/main" id="{FE5C873D-C463-5D07-FC51-BBB216DC7633}"/>
              </a:ext>
            </a:extLst>
          </p:cNvPr>
          <p:cNvSpPr>
            <a:spLocks noGrp="1"/>
          </p:cNvSpPr>
          <p:nvPr>
            <p:ph type="title"/>
          </p:nvPr>
        </p:nvSpPr>
        <p:spPr>
          <a:xfrm>
            <a:off x="692914" y="559574"/>
            <a:ext cx="5088164" cy="442247"/>
          </a:xfrm>
          <a:prstGeom prst="rect">
            <a:avLst/>
          </a:prstGeom>
        </p:spPr>
        <p:txBody>
          <a:bodyPr lIns="0" rIns="0" anchor="t">
            <a:normAutofit/>
          </a:bodyPr>
          <a:lstStyle>
            <a:lvl1pPr>
              <a:defRPr sz="3200" b="1" i="0">
                <a:solidFill>
                  <a:schemeClr val="tx1"/>
                </a:solidFill>
                <a:latin typeface="Alegreya Sans ExtraBold" pitchFamily="2" charset="0"/>
              </a:defRPr>
            </a:lvl1pPr>
          </a:lstStyle>
          <a:p>
            <a:r>
              <a:rPr lang="en-US"/>
              <a:t>Click to edit Master title style</a:t>
            </a:r>
          </a:p>
        </p:txBody>
      </p:sp>
      <p:sp>
        <p:nvSpPr>
          <p:cNvPr id="11" name="Text Placeholder 15">
            <a:extLst>
              <a:ext uri="{FF2B5EF4-FFF2-40B4-BE49-F238E27FC236}">
                <a16:creationId xmlns:a16="http://schemas.microsoft.com/office/drawing/2014/main" id="{B4F8483D-23BF-012E-A234-704709ADF618}"/>
              </a:ext>
            </a:extLst>
          </p:cNvPr>
          <p:cNvSpPr>
            <a:spLocks noGrp="1"/>
          </p:cNvSpPr>
          <p:nvPr>
            <p:ph type="body" sz="quarter" idx="13" hasCustomPrompt="1"/>
          </p:nvPr>
        </p:nvSpPr>
        <p:spPr>
          <a:xfrm>
            <a:off x="692150" y="1066811"/>
            <a:ext cx="5088164" cy="365125"/>
          </a:xfrm>
          <a:prstGeom prst="rect">
            <a:avLst/>
          </a:prstGeom>
        </p:spPr>
        <p:txBody>
          <a:bodyPr lIns="0" tIns="0" rIns="0" bIns="0" anchor="b">
            <a:noAutofit/>
          </a:bodyPr>
          <a:lstStyle>
            <a:lvl1pPr marL="0" indent="0">
              <a:buNone/>
              <a:defRPr lang="en-US" sz="2000" b="0" i="0" spc="300" dirty="0" smtClean="0">
                <a:solidFill>
                  <a:schemeClr val="tx1">
                    <a:lumMod val="60000"/>
                    <a:lumOff val="40000"/>
                  </a:schemeClr>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B5B229CF-3E5A-8E5D-F68E-2ADF13BFEEB9}"/>
              </a:ext>
            </a:extLst>
          </p:cNvPr>
          <p:cNvSpPr>
            <a:spLocks noGrp="1"/>
          </p:cNvSpPr>
          <p:nvPr>
            <p:ph idx="1"/>
          </p:nvPr>
        </p:nvSpPr>
        <p:spPr>
          <a:xfrm>
            <a:off x="692914" y="1665520"/>
            <a:ext cx="6208629" cy="3970067"/>
          </a:xfrm>
          <a:prstGeom prst="rect">
            <a:avLst/>
          </a:prstGeom>
        </p:spPr>
        <p:txBody>
          <a:bodyPr lIns="0" tIns="0" rIns="0" bIns="0"/>
          <a:lstStyle>
            <a:lvl1pPr marL="3474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ounded Rectangle 1">
            <a:extLst>
              <a:ext uri="{FF2B5EF4-FFF2-40B4-BE49-F238E27FC236}">
                <a16:creationId xmlns:a16="http://schemas.microsoft.com/office/drawing/2014/main" id="{E6A00524-C17D-2CEB-FA6D-21C196EA8308}"/>
              </a:ext>
            </a:extLst>
          </p:cNvPr>
          <p:cNvSpPr/>
          <p:nvPr userDrawn="1"/>
        </p:nvSpPr>
        <p:spPr>
          <a:xfrm>
            <a:off x="8170606" y="-420771"/>
            <a:ext cx="3576894" cy="796822"/>
          </a:xfrm>
          <a:prstGeom prst="roundRect">
            <a:avLst>
              <a:gd name="adj" fmla="val 14394"/>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4" name="Picture 3" descr="A black screen with blue text&#10;&#10;Description automatically generated">
            <a:extLst>
              <a:ext uri="{FF2B5EF4-FFF2-40B4-BE49-F238E27FC236}">
                <a16:creationId xmlns:a16="http://schemas.microsoft.com/office/drawing/2014/main" id="{9133C8B1-3C85-26CF-0520-778E16140236}"/>
              </a:ext>
            </a:extLst>
          </p:cNvPr>
          <p:cNvPicPr>
            <a:picLocks noChangeAspect="1"/>
          </p:cNvPicPr>
          <p:nvPr userDrawn="1"/>
        </p:nvPicPr>
        <p:blipFill>
          <a:blip r:embed="rId2"/>
          <a:stretch>
            <a:fillRect/>
          </a:stretch>
        </p:blipFill>
        <p:spPr>
          <a:xfrm>
            <a:off x="7821391" y="5635587"/>
            <a:ext cx="4275324" cy="1306673"/>
          </a:xfrm>
          <a:prstGeom prst="rect">
            <a:avLst/>
          </a:prstGeom>
        </p:spPr>
      </p:pic>
    </p:spTree>
    <p:extLst>
      <p:ext uri="{BB962C8B-B14F-4D97-AF65-F5344CB8AC3E}">
        <p14:creationId xmlns:p14="http://schemas.microsoft.com/office/powerpoint/2010/main" val="161323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E_Title and Content_Vertical_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2" name="Content Placeholder 2">
            <a:extLst>
              <a:ext uri="{FF2B5EF4-FFF2-40B4-BE49-F238E27FC236}">
                <a16:creationId xmlns:a16="http://schemas.microsoft.com/office/drawing/2014/main" id="{CC01AC33-C4F3-E542-8975-4F3570205499}"/>
              </a:ext>
            </a:extLst>
          </p:cNvPr>
          <p:cNvSpPr>
            <a:spLocks noGrp="1"/>
          </p:cNvSpPr>
          <p:nvPr>
            <p:ph idx="14"/>
          </p:nvPr>
        </p:nvSpPr>
        <p:spPr>
          <a:xfrm>
            <a:off x="6237516" y="1665519"/>
            <a:ext cx="5457540" cy="3970067"/>
          </a:xfrm>
          <a:prstGeom prst="rect">
            <a:avLst/>
          </a:prstGeom>
        </p:spPr>
        <p:txBody>
          <a:bodyPr lIns="0" tIns="0" rIns="0" bIns="0" anchor="t"/>
          <a:lstStyle>
            <a:lvl1pPr marL="0" indent="0" algn="ctr">
              <a:buClr>
                <a:schemeClr val="accent1"/>
              </a:buClr>
              <a:buSzPct val="100000"/>
              <a:buFontTx/>
              <a:buNone/>
              <a:defRPr sz="2000" b="0" i="0">
                <a:solidFill>
                  <a:schemeClr val="bg1">
                    <a:lumMod val="85000"/>
                  </a:schemeClr>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endParaRPr lang="en-US"/>
          </a:p>
          <a:p>
            <a:pPr lvl="0"/>
            <a:endParaRPr lang="en-US"/>
          </a:p>
          <a:p>
            <a:pPr lvl="0"/>
            <a:r>
              <a:rPr lang="en-US"/>
              <a:t>CLICK TO INSERT MEDIA</a:t>
            </a:r>
          </a:p>
        </p:txBody>
      </p:sp>
      <p:sp>
        <p:nvSpPr>
          <p:cNvPr id="9" name="Text Placeholder 7">
            <a:extLst>
              <a:ext uri="{FF2B5EF4-FFF2-40B4-BE49-F238E27FC236}">
                <a16:creationId xmlns:a16="http://schemas.microsoft.com/office/drawing/2014/main" id="{8125FAEA-126E-BA5D-695C-613473F9FBE7}"/>
              </a:ext>
            </a:extLst>
          </p:cNvPr>
          <p:cNvSpPr>
            <a:spLocks noGrp="1"/>
          </p:cNvSpPr>
          <p:nvPr>
            <p:ph type="body" sz="quarter" idx="15"/>
          </p:nvPr>
        </p:nvSpPr>
        <p:spPr>
          <a:xfrm>
            <a:off x="692150" y="1665288"/>
            <a:ext cx="5262563" cy="3970337"/>
          </a:xfrm>
          <a:prstGeom prst="rect">
            <a:avLst/>
          </a:prstGeom>
        </p:spPr>
        <p:txBody>
          <a:bodyPr lIns="0" tIns="0" rIns="0" bIns="0"/>
          <a:lstStyle>
            <a:lvl1pPr>
              <a:buClr>
                <a:schemeClr val="tx1">
                  <a:lumMod val="20000"/>
                  <a:lumOff val="80000"/>
                </a:schemeClr>
              </a:buClr>
              <a:defRPr sz="2000" b="0" i="0">
                <a:latin typeface="Alegreya Sans" pitchFamily="2" charset="0"/>
              </a:defRPr>
            </a:lvl1pPr>
            <a:lvl2pPr>
              <a:buClr>
                <a:schemeClr val="tx1">
                  <a:lumMod val="20000"/>
                  <a:lumOff val="80000"/>
                </a:schemeClr>
              </a:buClr>
              <a:defRPr sz="2000" b="0" i="0">
                <a:latin typeface="Alegreya Sans" pitchFamily="2" charset="0"/>
              </a:defRPr>
            </a:lvl2pPr>
            <a:lvl3pPr>
              <a:buClr>
                <a:schemeClr val="tx1">
                  <a:lumMod val="20000"/>
                  <a:lumOff val="80000"/>
                </a:schemeClr>
              </a:buClr>
              <a:defRPr sz="2000" b="0" i="0">
                <a:latin typeface="Alegreya Sans" pitchFamily="2" charset="0"/>
              </a:defRPr>
            </a:lvl3pPr>
            <a:lvl4pPr>
              <a:buClr>
                <a:schemeClr val="tx1">
                  <a:lumMod val="20000"/>
                  <a:lumOff val="80000"/>
                </a:schemeClr>
              </a:buClr>
              <a:defRPr sz="2000" b="0" i="0">
                <a:latin typeface="Alegreya Sans"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A black screen with blue text&#10;&#10;Description automatically generated">
            <a:extLst>
              <a:ext uri="{FF2B5EF4-FFF2-40B4-BE49-F238E27FC236}">
                <a16:creationId xmlns:a16="http://schemas.microsoft.com/office/drawing/2014/main" id="{5203363B-C6CB-ECB9-FD0F-304DF18F8FB2}"/>
              </a:ext>
            </a:extLst>
          </p:cNvPr>
          <p:cNvPicPr>
            <a:picLocks noChangeAspect="1"/>
          </p:cNvPicPr>
          <p:nvPr userDrawn="1"/>
        </p:nvPicPr>
        <p:blipFill>
          <a:blip r:embed="rId2"/>
          <a:stretch>
            <a:fillRect/>
          </a:stretch>
        </p:blipFill>
        <p:spPr>
          <a:xfrm>
            <a:off x="7419732" y="5635586"/>
            <a:ext cx="4275324" cy="1306673"/>
          </a:xfrm>
          <a:prstGeom prst="rect">
            <a:avLst/>
          </a:prstGeom>
        </p:spPr>
      </p:pic>
    </p:spTree>
    <p:extLst>
      <p:ext uri="{BB962C8B-B14F-4D97-AF65-F5344CB8AC3E}">
        <p14:creationId xmlns:p14="http://schemas.microsoft.com/office/powerpoint/2010/main" val="2782480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E_Title and Content_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black screen with blue text&#10;&#10;Description automatically generated">
            <a:extLst>
              <a:ext uri="{FF2B5EF4-FFF2-40B4-BE49-F238E27FC236}">
                <a16:creationId xmlns:a16="http://schemas.microsoft.com/office/drawing/2014/main" id="{32FF4C18-8870-10D5-6C42-8EA7AEC5E6E5}"/>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9934475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E_Cover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38E764-1CC0-6B00-91D1-492F1B615BEB}"/>
              </a:ext>
            </a:extLst>
          </p:cNvPr>
          <p:cNvSpPr/>
          <p:nvPr userDrawn="1"/>
        </p:nvSpPr>
        <p:spPr>
          <a:xfrm>
            <a:off x="1" y="1"/>
            <a:ext cx="12192000" cy="891984"/>
          </a:xfrm>
          <a:prstGeom prst="rect">
            <a:avLst/>
          </a:prstGeom>
          <a:solidFill>
            <a:srgbClr val="467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9B36932-D6B2-93F4-3466-40C197C25F14}"/>
              </a:ext>
            </a:extLst>
          </p:cNvPr>
          <p:cNvSpPr>
            <a:spLocks noGrp="1"/>
          </p:cNvSpPr>
          <p:nvPr>
            <p:ph type="title"/>
          </p:nvPr>
        </p:nvSpPr>
        <p:spPr>
          <a:xfrm>
            <a:off x="637980" y="1222335"/>
            <a:ext cx="6173367" cy="1563288"/>
          </a:xfrm>
          <a:prstGeom prst="rect">
            <a:avLst/>
          </a:prstGeom>
        </p:spPr>
        <p:txBody>
          <a:bodyPr lIns="0" tIns="0" rIns="0" bIns="0" anchor="b">
            <a:noAutofit/>
          </a:bodyPr>
          <a:lstStyle>
            <a:lvl1pPr>
              <a:defRPr sz="5400" b="1" i="0">
                <a:solidFill>
                  <a:srgbClr val="00247F"/>
                </a:solidFill>
                <a:latin typeface="Alegreya Sans ExtraBold" pitchFamily="2" charset="0"/>
              </a:defRPr>
            </a:lvl1pPr>
          </a:lstStyle>
          <a:p>
            <a:r>
              <a:rPr lang="en-US"/>
              <a:t>Click to edit Master title style</a:t>
            </a:r>
          </a:p>
        </p:txBody>
      </p:sp>
      <p:sp>
        <p:nvSpPr>
          <p:cNvPr id="10" name="Subtitle 2">
            <a:extLst>
              <a:ext uri="{FF2B5EF4-FFF2-40B4-BE49-F238E27FC236}">
                <a16:creationId xmlns:a16="http://schemas.microsoft.com/office/drawing/2014/main" id="{3E4B0E0D-D87D-3175-6D1C-A45D1A8B2DD2}"/>
              </a:ext>
            </a:extLst>
          </p:cNvPr>
          <p:cNvSpPr>
            <a:spLocks noGrp="1"/>
          </p:cNvSpPr>
          <p:nvPr>
            <p:ph type="subTitle" idx="1" hasCustomPrompt="1"/>
          </p:nvPr>
        </p:nvSpPr>
        <p:spPr>
          <a:xfrm>
            <a:off x="637980" y="2880663"/>
            <a:ext cx="6173366" cy="490711"/>
          </a:xfrm>
          <a:prstGeom prst="rect">
            <a:avLst/>
          </a:prstGeom>
        </p:spPr>
        <p:txBody>
          <a:bodyPr lIns="0" tIns="0" rIns="0" bIns="0" anchor="b">
            <a:noAutofit/>
          </a:bodyPr>
          <a:lstStyle>
            <a:lvl1pPr marL="0" indent="0" algn="l">
              <a:buNone/>
              <a:defRPr sz="2600" b="0" i="0" spc="300">
                <a:solidFill>
                  <a:srgbClr val="467AF3"/>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11" name="Text Placeholder 12">
            <a:extLst>
              <a:ext uri="{FF2B5EF4-FFF2-40B4-BE49-F238E27FC236}">
                <a16:creationId xmlns:a16="http://schemas.microsoft.com/office/drawing/2014/main" id="{1CB3D397-AEB3-701A-222A-C4EE14E5ACC2}"/>
              </a:ext>
            </a:extLst>
          </p:cNvPr>
          <p:cNvSpPr>
            <a:spLocks noGrp="1"/>
          </p:cNvSpPr>
          <p:nvPr>
            <p:ph type="body" sz="quarter" idx="10" hasCustomPrompt="1"/>
          </p:nvPr>
        </p:nvSpPr>
        <p:spPr>
          <a:xfrm>
            <a:off x="637979" y="3892682"/>
            <a:ext cx="6173366" cy="684514"/>
          </a:xfrm>
          <a:prstGeom prst="rect">
            <a:avLst/>
          </a:prstGeom>
        </p:spPr>
        <p:txBody>
          <a:bodyPr lIns="0" tIns="0" bIns="0" anchor="b">
            <a:normAutofit/>
          </a:bodyPr>
          <a:lstStyle>
            <a:lvl1pPr marL="0" indent="0" algn="l">
              <a:buFont typeface="Arial" panose="020B0604020202020204" pitchFamily="34" charset="0"/>
              <a:buNone/>
              <a:defRPr sz="2400" b="1" i="0">
                <a:solidFill>
                  <a:srgbClr val="00247F"/>
                </a:solidFill>
                <a:latin typeface="Alegreya Sans" pitchFamily="2" charset="0"/>
              </a:defRPr>
            </a:lvl1pPr>
            <a:lvl2pPr marL="457200" indent="0">
              <a:buFontTx/>
              <a:buNone/>
              <a:defRPr b="0" i="0">
                <a:latin typeface="Barlow" pitchFamily="2" charset="77"/>
              </a:defRPr>
            </a:lvl2pPr>
            <a:lvl3pPr marL="914400" indent="0">
              <a:buFontTx/>
              <a:buNone/>
              <a:defRPr b="0" i="0">
                <a:latin typeface="Barlow" pitchFamily="2" charset="77"/>
              </a:defRPr>
            </a:lvl3pPr>
            <a:lvl4pPr marL="1252728" indent="0">
              <a:buFontTx/>
              <a:buNone/>
              <a:defRPr b="0" i="0">
                <a:latin typeface="Barlow" pitchFamily="2" charset="77"/>
              </a:defRPr>
            </a:lvl4pPr>
            <a:lvl5pPr marL="1709928" indent="0">
              <a:buFontTx/>
              <a:buNone/>
              <a:defRPr b="0" i="0">
                <a:latin typeface="Barlow" pitchFamily="2" charset="77"/>
              </a:defRPr>
            </a:lvl5pPr>
          </a:lstStyle>
          <a:p>
            <a:pPr lvl="0"/>
            <a:r>
              <a:rPr lang="en-US"/>
              <a:t>Presenter Name</a:t>
            </a:r>
          </a:p>
        </p:txBody>
      </p:sp>
      <p:sp>
        <p:nvSpPr>
          <p:cNvPr id="12" name="Text Placeholder 14">
            <a:extLst>
              <a:ext uri="{FF2B5EF4-FFF2-40B4-BE49-F238E27FC236}">
                <a16:creationId xmlns:a16="http://schemas.microsoft.com/office/drawing/2014/main" id="{1AA023ED-F8DF-B285-DA13-8BD80E9A0D8F}"/>
              </a:ext>
            </a:extLst>
          </p:cNvPr>
          <p:cNvSpPr>
            <a:spLocks noGrp="1"/>
          </p:cNvSpPr>
          <p:nvPr>
            <p:ph type="body" sz="quarter" idx="11" hasCustomPrompt="1"/>
          </p:nvPr>
        </p:nvSpPr>
        <p:spPr>
          <a:xfrm>
            <a:off x="638348" y="4592186"/>
            <a:ext cx="6172971" cy="425781"/>
          </a:xfrm>
          <a:prstGeom prst="rect">
            <a:avLst/>
          </a:prstGeom>
        </p:spPr>
        <p:txBody>
          <a:bodyPr lIns="0" tIns="0" bIns="0" anchor="b">
            <a:normAutofit/>
          </a:bodyPr>
          <a:lstStyle>
            <a:lvl1pPr marL="0" indent="0">
              <a:buFontTx/>
              <a:buNone/>
              <a:defRPr sz="2000" b="0" i="0">
                <a:solidFill>
                  <a:srgbClr val="00247F"/>
                </a:solidFill>
                <a:latin typeface="Alegreya Sans Medium" pitchFamily="2" charset="0"/>
              </a:defRPr>
            </a:lvl1pPr>
            <a:lvl2pPr marL="457200" indent="0">
              <a:buFontTx/>
              <a:buNone/>
              <a:defRPr/>
            </a:lvl2pPr>
            <a:lvl3pPr marL="914400" indent="0">
              <a:buFontTx/>
              <a:buNone/>
              <a:defRPr/>
            </a:lvl3pPr>
            <a:lvl4pPr marL="1252728" indent="0">
              <a:buFontTx/>
              <a:buNone/>
              <a:defRPr/>
            </a:lvl4pPr>
            <a:lvl5pPr marL="1709928" indent="0">
              <a:buFontTx/>
              <a:buNone/>
              <a:defRPr/>
            </a:lvl5pPr>
          </a:lstStyle>
          <a:p>
            <a:pPr lvl="0"/>
            <a:r>
              <a:rPr lang="en-US"/>
              <a:t>Presenter Title/ID</a:t>
            </a:r>
          </a:p>
        </p:txBody>
      </p:sp>
      <p:sp>
        <p:nvSpPr>
          <p:cNvPr id="13" name="Text Placeholder 17">
            <a:extLst>
              <a:ext uri="{FF2B5EF4-FFF2-40B4-BE49-F238E27FC236}">
                <a16:creationId xmlns:a16="http://schemas.microsoft.com/office/drawing/2014/main" id="{3990EEB1-F3F5-D383-46AA-C1D34FEAC47F}"/>
              </a:ext>
            </a:extLst>
          </p:cNvPr>
          <p:cNvSpPr>
            <a:spLocks noGrp="1"/>
          </p:cNvSpPr>
          <p:nvPr>
            <p:ph type="body" sz="quarter" idx="12" hasCustomPrompt="1"/>
          </p:nvPr>
        </p:nvSpPr>
        <p:spPr>
          <a:xfrm>
            <a:off x="638059" y="5106516"/>
            <a:ext cx="2576802" cy="513112"/>
          </a:xfrm>
          <a:prstGeom prst="rect">
            <a:avLst/>
          </a:prstGeom>
        </p:spPr>
        <p:txBody>
          <a:bodyPr lIns="0" tIns="0" rIns="0" bIns="0" anchor="b">
            <a:normAutofit/>
          </a:bodyPr>
          <a:lstStyle>
            <a:lvl1pPr marL="0" indent="0">
              <a:buNone/>
              <a:defRPr sz="2000" b="0" i="0" spc="300">
                <a:solidFill>
                  <a:srgbClr val="467AF3"/>
                </a:solidFill>
                <a:latin typeface="Alegreya Sans SC" pitchFamily="2" charset="0"/>
              </a:defRPr>
            </a:lvl1pPr>
            <a:lvl2pPr marL="457200" indent="0">
              <a:buNone/>
              <a:defRPr b="0" i="0">
                <a:latin typeface="Barlow" pitchFamily="2" charset="77"/>
              </a:defRPr>
            </a:lvl2pPr>
            <a:lvl3pPr marL="914400" indent="0">
              <a:buNone/>
              <a:defRPr b="0" i="0">
                <a:latin typeface="Barlow" pitchFamily="2" charset="77"/>
              </a:defRPr>
            </a:lvl3pPr>
            <a:lvl4pPr marL="1252728" indent="0">
              <a:buNone/>
              <a:defRPr b="0" i="0">
                <a:latin typeface="Barlow" pitchFamily="2" charset="77"/>
              </a:defRPr>
            </a:lvl4pPr>
            <a:lvl5pPr marL="1709928" indent="0">
              <a:buNone/>
              <a:defRPr b="0" i="0">
                <a:latin typeface="Barlow" pitchFamily="2" charset="77"/>
              </a:defRPr>
            </a:lvl5pPr>
          </a:lstStyle>
          <a:p>
            <a:pPr lvl="0"/>
            <a:r>
              <a:rPr lang="en-US"/>
              <a:t>DATE</a:t>
            </a:r>
          </a:p>
        </p:txBody>
      </p:sp>
      <p:sp>
        <p:nvSpPr>
          <p:cNvPr id="16" name="Picture Placeholder 6">
            <a:extLst>
              <a:ext uri="{FF2B5EF4-FFF2-40B4-BE49-F238E27FC236}">
                <a16:creationId xmlns:a16="http://schemas.microsoft.com/office/drawing/2014/main" id="{E5F8F020-9D69-B959-3343-FD133BAA17C7}"/>
              </a:ext>
            </a:extLst>
          </p:cNvPr>
          <p:cNvSpPr>
            <a:spLocks noGrp="1"/>
          </p:cNvSpPr>
          <p:nvPr>
            <p:ph type="pic" sz="quarter" idx="13" hasCustomPrompt="1"/>
          </p:nvPr>
        </p:nvSpPr>
        <p:spPr>
          <a:xfrm>
            <a:off x="7303724" y="1322233"/>
            <a:ext cx="3986316" cy="3986316"/>
          </a:xfrm>
          <a:prstGeom prst="ellipse">
            <a:avLst/>
          </a:prstGeom>
          <a:solidFill>
            <a:schemeClr val="accent4">
              <a:lumMod val="20000"/>
              <a:lumOff val="80000"/>
            </a:schemeClr>
          </a:solidFill>
          <a:ln>
            <a:noFill/>
          </a:ln>
        </p:spPr>
        <p:txBody>
          <a:bodyPr anchor="ctr"/>
          <a:lstStyle>
            <a:lvl1pPr marL="0" indent="0" algn="ctr">
              <a:buNone/>
              <a:defRPr b="0" i="0">
                <a:latin typeface="Alegreya Sans" pitchFamily="2" charset="0"/>
              </a:defRPr>
            </a:lvl1pPr>
          </a:lstStyle>
          <a:p>
            <a:r>
              <a:rPr lang="en-US"/>
              <a:t>Insert Photo</a:t>
            </a:r>
          </a:p>
        </p:txBody>
      </p:sp>
      <p:pic>
        <p:nvPicPr>
          <p:cNvPr id="2" name="Picture 1" descr="A black screen with blue text&#10;&#10;Description automatically generated">
            <a:extLst>
              <a:ext uri="{FF2B5EF4-FFF2-40B4-BE49-F238E27FC236}">
                <a16:creationId xmlns:a16="http://schemas.microsoft.com/office/drawing/2014/main" id="{E3051371-FABB-DCA8-759E-0A96F5723295}"/>
              </a:ext>
            </a:extLst>
          </p:cNvPr>
          <p:cNvPicPr>
            <a:picLocks noChangeAspect="1"/>
          </p:cNvPicPr>
          <p:nvPr userDrawn="1"/>
        </p:nvPicPr>
        <p:blipFill>
          <a:blip r:embed="rId2"/>
          <a:stretch>
            <a:fillRect/>
          </a:stretch>
        </p:blipFill>
        <p:spPr>
          <a:xfrm>
            <a:off x="7083875" y="5363072"/>
            <a:ext cx="5029384" cy="1537137"/>
          </a:xfrm>
          <a:prstGeom prst="rect">
            <a:avLst/>
          </a:prstGeom>
        </p:spPr>
      </p:pic>
    </p:spTree>
    <p:extLst>
      <p:ext uri="{BB962C8B-B14F-4D97-AF65-F5344CB8AC3E}">
        <p14:creationId xmlns:p14="http://schemas.microsoft.com/office/powerpoint/2010/main" val="392467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E_Cover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59CD9C-E4E3-5FF6-49E1-74D01837528F}"/>
              </a:ext>
            </a:extLst>
          </p:cNvPr>
          <p:cNvSpPr/>
          <p:nvPr userDrawn="1"/>
        </p:nvSpPr>
        <p:spPr>
          <a:xfrm>
            <a:off x="0" y="-1"/>
            <a:ext cx="12192001" cy="1644349"/>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6B4C2448-84BE-0085-62EC-709391C133CE}"/>
              </a:ext>
            </a:extLst>
          </p:cNvPr>
          <p:cNvSpPr>
            <a:spLocks noGrp="1"/>
          </p:cNvSpPr>
          <p:nvPr>
            <p:ph type="body" sz="quarter" idx="10" hasCustomPrompt="1"/>
          </p:nvPr>
        </p:nvSpPr>
        <p:spPr>
          <a:xfrm>
            <a:off x="688041" y="3273550"/>
            <a:ext cx="10932458" cy="539974"/>
          </a:xfrm>
          <a:prstGeom prst="rect">
            <a:avLst/>
          </a:prstGeom>
        </p:spPr>
        <p:txBody>
          <a:bodyPr lIns="0" tIns="0" rIns="0" bIns="0" anchor="b">
            <a:noAutofit/>
          </a:bodyPr>
          <a:lstStyle>
            <a:lvl1pPr marL="0" indent="0" algn="ctr" defTabSz="914400" rtl="0" eaLnBrk="1" latinLnBrk="0" hangingPunct="1">
              <a:lnSpc>
                <a:spcPct val="120000"/>
              </a:lnSpc>
              <a:buNone/>
              <a:defRPr lang="en-US" sz="2400" b="0" i="0" kern="1200" spc="300" dirty="0">
                <a:solidFill>
                  <a:srgbClr val="467AF3"/>
                </a:solidFill>
                <a:latin typeface="Alegreya Sans SC" pitchFamily="2" charset="0"/>
                <a:ea typeface="+mn-ea"/>
                <a:cs typeface="+mn-cs"/>
              </a:defRPr>
            </a:lvl1pPr>
          </a:lstStyle>
          <a:p>
            <a:pPr lvl="0"/>
            <a:r>
              <a:rPr lang="en-US"/>
              <a:t>SUBTITLE FOR PRESENTATION HERE</a:t>
            </a:r>
          </a:p>
        </p:txBody>
      </p:sp>
      <p:sp>
        <p:nvSpPr>
          <p:cNvPr id="12" name="Text Placeholder 17">
            <a:extLst>
              <a:ext uri="{FF2B5EF4-FFF2-40B4-BE49-F238E27FC236}">
                <a16:creationId xmlns:a16="http://schemas.microsoft.com/office/drawing/2014/main" id="{D6B18C6A-B2F0-43CD-082D-E3B99B237FF6}"/>
              </a:ext>
            </a:extLst>
          </p:cNvPr>
          <p:cNvSpPr>
            <a:spLocks noGrp="1"/>
          </p:cNvSpPr>
          <p:nvPr>
            <p:ph type="body" sz="quarter" idx="12" hasCustomPrompt="1"/>
          </p:nvPr>
        </p:nvSpPr>
        <p:spPr>
          <a:xfrm>
            <a:off x="3151967" y="4936503"/>
            <a:ext cx="5925534" cy="389376"/>
          </a:xfrm>
          <a:prstGeom prst="rect">
            <a:avLst/>
          </a:prstGeom>
        </p:spPr>
        <p:txBody>
          <a:bodyPr lIns="0" tIns="0" rIns="0" bIns="0" anchor="b">
            <a:normAutofit/>
          </a:bodyPr>
          <a:lstStyle>
            <a:lvl1pPr marL="0" indent="0" algn="ctr">
              <a:buNone/>
              <a:defRPr lang="en-US" sz="1800" b="0" i="0" kern="1200" dirty="0">
                <a:solidFill>
                  <a:srgbClr val="00247F"/>
                </a:solidFill>
                <a:latin typeface="Alegreya Sans Medium" pitchFamily="2" charset="0"/>
                <a:ea typeface="+mn-ea"/>
                <a:cs typeface="+mn-cs"/>
              </a:defRPr>
            </a:lvl1pPr>
          </a:lstStyle>
          <a:p>
            <a:pPr lvl="0"/>
            <a:r>
              <a:rPr lang="en-US"/>
              <a:t>Title/ID</a:t>
            </a:r>
          </a:p>
        </p:txBody>
      </p:sp>
      <p:sp>
        <p:nvSpPr>
          <p:cNvPr id="13" name="Text Placeholder 21">
            <a:extLst>
              <a:ext uri="{FF2B5EF4-FFF2-40B4-BE49-F238E27FC236}">
                <a16:creationId xmlns:a16="http://schemas.microsoft.com/office/drawing/2014/main" id="{B076BBAF-77E7-421E-3619-BB0AEB55E85F}"/>
              </a:ext>
            </a:extLst>
          </p:cNvPr>
          <p:cNvSpPr>
            <a:spLocks noGrp="1"/>
          </p:cNvSpPr>
          <p:nvPr>
            <p:ph type="body" sz="quarter" idx="13" hasCustomPrompt="1"/>
          </p:nvPr>
        </p:nvSpPr>
        <p:spPr>
          <a:xfrm>
            <a:off x="688040" y="2403225"/>
            <a:ext cx="10932459" cy="780669"/>
          </a:xfrm>
          <a:prstGeom prst="rect">
            <a:avLst/>
          </a:prstGeom>
        </p:spPr>
        <p:txBody>
          <a:bodyPr lIns="0" tIns="0" rIns="0" bIns="0" anchor="b">
            <a:normAutofit/>
          </a:bodyPr>
          <a:lstStyle>
            <a:lvl1pPr marL="0" indent="0" algn="ctr">
              <a:buNone/>
              <a:defRPr sz="4800" b="1" i="0">
                <a:solidFill>
                  <a:srgbClr val="00247F"/>
                </a:solidFill>
                <a:latin typeface="Alegreya Sans ExtraBold" pitchFamily="2" charset="0"/>
              </a:defRPr>
            </a:lvl1pPr>
          </a:lstStyle>
          <a:p>
            <a:pPr lvl="0"/>
            <a:r>
              <a:rPr lang="en-US"/>
              <a:t>Main Presentation Title Goes Here</a:t>
            </a:r>
          </a:p>
        </p:txBody>
      </p:sp>
      <p:sp>
        <p:nvSpPr>
          <p:cNvPr id="14" name="Text Placeholder 17">
            <a:extLst>
              <a:ext uri="{FF2B5EF4-FFF2-40B4-BE49-F238E27FC236}">
                <a16:creationId xmlns:a16="http://schemas.microsoft.com/office/drawing/2014/main" id="{913A1EA5-4922-8DB4-89A2-5613E24F12BD}"/>
              </a:ext>
            </a:extLst>
          </p:cNvPr>
          <p:cNvSpPr>
            <a:spLocks noGrp="1"/>
          </p:cNvSpPr>
          <p:nvPr>
            <p:ph type="body" sz="quarter" idx="14" hasCustomPrompt="1"/>
          </p:nvPr>
        </p:nvSpPr>
        <p:spPr>
          <a:xfrm>
            <a:off x="3151967" y="4516417"/>
            <a:ext cx="5925534" cy="389376"/>
          </a:xfrm>
          <a:prstGeom prst="rect">
            <a:avLst/>
          </a:prstGeom>
        </p:spPr>
        <p:txBody>
          <a:bodyPr anchor="t">
            <a:noAutofit/>
          </a:bodyPr>
          <a:lstStyle>
            <a:lvl1pPr marL="0" indent="0" algn="ctr">
              <a:buNone/>
              <a:defRPr lang="en-US" sz="2400" b="1" i="0" kern="1200" dirty="0">
                <a:solidFill>
                  <a:srgbClr val="00247F"/>
                </a:solidFill>
                <a:latin typeface="Alegreya Sans ExtraBold" pitchFamily="2" charset="0"/>
                <a:ea typeface="+mn-ea"/>
                <a:cs typeface="+mn-cs"/>
              </a:defRPr>
            </a:lvl1pPr>
          </a:lstStyle>
          <a:p>
            <a:pPr lvl="0"/>
            <a:r>
              <a:rPr lang="en-US"/>
              <a:t>Presenter Name</a:t>
            </a:r>
          </a:p>
        </p:txBody>
      </p:sp>
      <p:sp>
        <p:nvSpPr>
          <p:cNvPr id="15" name="Text Placeholder 12">
            <a:extLst>
              <a:ext uri="{FF2B5EF4-FFF2-40B4-BE49-F238E27FC236}">
                <a16:creationId xmlns:a16="http://schemas.microsoft.com/office/drawing/2014/main" id="{82BA9699-924A-17E9-E3FD-5A457A274879}"/>
              </a:ext>
            </a:extLst>
          </p:cNvPr>
          <p:cNvSpPr>
            <a:spLocks noGrp="1"/>
          </p:cNvSpPr>
          <p:nvPr>
            <p:ph type="body" sz="quarter" idx="15" hasCustomPrompt="1"/>
          </p:nvPr>
        </p:nvSpPr>
        <p:spPr>
          <a:xfrm>
            <a:off x="3151967" y="5425889"/>
            <a:ext cx="5925534" cy="389377"/>
          </a:xfrm>
          <a:prstGeom prst="rect">
            <a:avLst/>
          </a:prstGeom>
        </p:spPr>
        <p:txBody>
          <a:bodyPr lIns="0" tIns="0" rIns="0" bIns="0" anchor="b">
            <a:noAutofit/>
          </a:bodyPr>
          <a:lstStyle>
            <a:lvl1pPr marL="0" indent="0" algn="ctr" defTabSz="914400" rtl="0" eaLnBrk="1" latinLnBrk="0" hangingPunct="1">
              <a:lnSpc>
                <a:spcPct val="120000"/>
              </a:lnSpc>
              <a:buNone/>
              <a:defRPr lang="en-US" sz="1800" b="0" i="0" kern="1200" spc="300" dirty="0">
                <a:solidFill>
                  <a:srgbClr val="467AF3"/>
                </a:solidFill>
                <a:latin typeface="Alegreya Sans SC" pitchFamily="2" charset="0"/>
                <a:ea typeface="+mn-ea"/>
                <a:cs typeface="+mn-cs"/>
              </a:defRPr>
            </a:lvl1pPr>
          </a:lstStyle>
          <a:p>
            <a:pPr lvl="0"/>
            <a:r>
              <a:rPr lang="en-US"/>
              <a:t>DATE</a:t>
            </a:r>
          </a:p>
        </p:txBody>
      </p:sp>
      <p:sp>
        <p:nvSpPr>
          <p:cNvPr id="2" name="Oval 1">
            <a:extLst>
              <a:ext uri="{FF2B5EF4-FFF2-40B4-BE49-F238E27FC236}">
                <a16:creationId xmlns:a16="http://schemas.microsoft.com/office/drawing/2014/main" id="{2B7D6D9D-3550-8D20-1D0B-3DECF1309F14}"/>
              </a:ext>
            </a:extLst>
          </p:cNvPr>
          <p:cNvSpPr/>
          <p:nvPr userDrawn="1"/>
        </p:nvSpPr>
        <p:spPr>
          <a:xfrm>
            <a:off x="10268315" y="5362006"/>
            <a:ext cx="1001485" cy="100148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EAE6EBF-79C3-9D45-887D-903667C3F2E3}"/>
              </a:ext>
            </a:extLst>
          </p:cNvPr>
          <p:cNvSpPr/>
          <p:nvPr userDrawn="1"/>
        </p:nvSpPr>
        <p:spPr>
          <a:xfrm>
            <a:off x="10646228" y="3396058"/>
            <a:ext cx="2792710" cy="2792710"/>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C39C13B-169B-C027-4F29-187FCD55B0C9}"/>
              </a:ext>
            </a:extLst>
          </p:cNvPr>
          <p:cNvSpPr/>
          <p:nvPr userDrawn="1"/>
        </p:nvSpPr>
        <p:spPr>
          <a:xfrm>
            <a:off x="-395785" y="1104242"/>
            <a:ext cx="1964205" cy="1964205"/>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a:extLst>
              <a:ext uri="{FF2B5EF4-FFF2-40B4-BE49-F238E27FC236}">
                <a16:creationId xmlns:a16="http://schemas.microsoft.com/office/drawing/2014/main" id="{5DB45417-F790-6AF9-EB52-3F2F18DD9CB3}"/>
              </a:ext>
            </a:extLst>
          </p:cNvPr>
          <p:cNvPicPr>
            <a:picLocks noChangeAspect="1"/>
          </p:cNvPicPr>
          <p:nvPr userDrawn="1"/>
        </p:nvPicPr>
        <p:blipFill>
          <a:blip r:embed="rId2"/>
          <a:stretch>
            <a:fillRect/>
          </a:stretch>
        </p:blipFill>
        <p:spPr>
          <a:xfrm>
            <a:off x="6010103" y="-155978"/>
            <a:ext cx="6334299" cy="1935961"/>
          </a:xfrm>
          <a:prstGeom prst="rect">
            <a:avLst/>
          </a:prstGeom>
        </p:spPr>
      </p:pic>
    </p:spTree>
    <p:extLst>
      <p:ext uri="{BB962C8B-B14F-4D97-AF65-F5344CB8AC3E}">
        <p14:creationId xmlns:p14="http://schemas.microsoft.com/office/powerpoint/2010/main" val="3689642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E_Title and Content_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pic>
        <p:nvPicPr>
          <p:cNvPr id="2" name="Picture 1" descr="A black screen with blue text&#10;&#10;Description automatically generated">
            <a:extLst>
              <a:ext uri="{FF2B5EF4-FFF2-40B4-BE49-F238E27FC236}">
                <a16:creationId xmlns:a16="http://schemas.microsoft.com/office/drawing/2014/main" id="{CB5053D8-F658-4CF7-AC31-D669FF00B796}"/>
              </a:ext>
            </a:extLst>
          </p:cNvPr>
          <p:cNvPicPr>
            <a:picLocks noChangeAspect="1"/>
          </p:cNvPicPr>
          <p:nvPr userDrawn="1"/>
        </p:nvPicPr>
        <p:blipFill>
          <a:blip r:embed="rId2"/>
          <a:stretch>
            <a:fillRect/>
          </a:stretch>
        </p:blipFill>
        <p:spPr>
          <a:xfrm>
            <a:off x="7419732" y="5551327"/>
            <a:ext cx="4275324" cy="1306673"/>
          </a:xfrm>
          <a:prstGeom prst="rect">
            <a:avLst/>
          </a:prstGeom>
        </p:spPr>
      </p:pic>
    </p:spTree>
    <p:extLst>
      <p:ext uri="{BB962C8B-B14F-4D97-AF65-F5344CB8AC3E}">
        <p14:creationId xmlns:p14="http://schemas.microsoft.com/office/powerpoint/2010/main" val="2556401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E_Title and Content_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4727D16-585B-6D0C-A1CC-EDF08BD107E3}"/>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black screen with blue text&#10;&#10;Description automatically generated">
            <a:extLst>
              <a:ext uri="{FF2B5EF4-FFF2-40B4-BE49-F238E27FC236}">
                <a16:creationId xmlns:a16="http://schemas.microsoft.com/office/drawing/2014/main" id="{DA2220CE-C0BD-7CC2-A046-98BD20810242}"/>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44837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E_Cover_1">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6638FBD-7FB9-AB20-EF7A-892A7A77E674}"/>
              </a:ext>
            </a:extLst>
          </p:cNvPr>
          <p:cNvSpPr/>
          <p:nvPr userDrawn="1"/>
        </p:nvSpPr>
        <p:spPr>
          <a:xfrm>
            <a:off x="9407800" y="1988731"/>
            <a:ext cx="1382516" cy="1382516"/>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D987DB-4651-2380-8D80-D45F5BFE20D7}"/>
              </a:ext>
            </a:extLst>
          </p:cNvPr>
          <p:cNvSpPr>
            <a:spLocks noGrp="1"/>
          </p:cNvSpPr>
          <p:nvPr>
            <p:ph type="title"/>
          </p:nvPr>
        </p:nvSpPr>
        <p:spPr>
          <a:xfrm>
            <a:off x="623525" y="1136540"/>
            <a:ext cx="9557706" cy="891984"/>
          </a:xfrm>
          <a:prstGeom prst="rect">
            <a:avLst/>
          </a:prstGeom>
        </p:spPr>
        <p:txBody>
          <a:bodyPr lIns="0" tIns="0" rIns="0" bIns="0" anchor="b">
            <a:normAutofit/>
          </a:bodyPr>
          <a:lstStyle>
            <a:lvl1pPr>
              <a:defRPr sz="5400" b="1" i="0">
                <a:solidFill>
                  <a:srgbClr val="00247F"/>
                </a:solidFill>
                <a:latin typeface="Alegreya Sans ExtraBold"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D83C9732-E719-F10B-B7AD-D4AEC0A1E2D6}"/>
              </a:ext>
            </a:extLst>
          </p:cNvPr>
          <p:cNvSpPr>
            <a:spLocks noGrp="1"/>
          </p:cNvSpPr>
          <p:nvPr>
            <p:ph type="subTitle" idx="1" hasCustomPrompt="1"/>
          </p:nvPr>
        </p:nvSpPr>
        <p:spPr>
          <a:xfrm>
            <a:off x="623524" y="2142181"/>
            <a:ext cx="9557707" cy="402812"/>
          </a:xfrm>
          <a:prstGeom prst="rect">
            <a:avLst/>
          </a:prstGeom>
        </p:spPr>
        <p:txBody>
          <a:bodyPr lIns="0" tIns="0" rIns="0" bIns="0" anchor="b">
            <a:noAutofit/>
          </a:bodyPr>
          <a:lstStyle>
            <a:lvl1pPr marL="0" indent="0" algn="l">
              <a:buNone/>
              <a:defRPr sz="2400" b="0" i="0" spc="300">
                <a:solidFill>
                  <a:srgbClr val="467AF3"/>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C16DA156-601C-725A-C1DF-B3AD6776D86C}"/>
              </a:ext>
            </a:extLst>
          </p:cNvPr>
          <p:cNvSpPr/>
          <p:nvPr userDrawn="1"/>
        </p:nvSpPr>
        <p:spPr>
          <a:xfrm>
            <a:off x="1" y="1"/>
            <a:ext cx="12192000" cy="891984"/>
          </a:xfrm>
          <a:prstGeom prst="rect">
            <a:avLst/>
          </a:prstGeom>
          <a:solidFill>
            <a:srgbClr val="467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9917FB2D-3BD6-8A68-75F5-B22C3BFA0F83}"/>
              </a:ext>
            </a:extLst>
          </p:cNvPr>
          <p:cNvSpPr>
            <a:spLocks noGrp="1"/>
          </p:cNvSpPr>
          <p:nvPr>
            <p:ph type="body" sz="quarter" idx="10" hasCustomPrompt="1"/>
          </p:nvPr>
        </p:nvSpPr>
        <p:spPr>
          <a:xfrm>
            <a:off x="623523" y="3147678"/>
            <a:ext cx="8797925" cy="577569"/>
          </a:xfrm>
          <a:prstGeom prst="rect">
            <a:avLst/>
          </a:prstGeom>
        </p:spPr>
        <p:txBody>
          <a:bodyPr lIns="0" tIns="0" bIns="0" anchor="b">
            <a:normAutofit/>
          </a:bodyPr>
          <a:lstStyle>
            <a:lvl1pPr marL="0" indent="0" algn="l">
              <a:buFont typeface="Arial" panose="020B0604020202020204" pitchFamily="34" charset="0"/>
              <a:buNone/>
              <a:defRPr sz="2800" b="1" i="0">
                <a:solidFill>
                  <a:srgbClr val="00247F"/>
                </a:solidFill>
                <a:latin typeface="Alegreya Sans" pitchFamily="2" charset="0"/>
              </a:defRPr>
            </a:lvl1pPr>
            <a:lvl2pPr marL="457200" indent="0">
              <a:buFontTx/>
              <a:buNone/>
              <a:defRPr b="0" i="0">
                <a:latin typeface="Barlow" pitchFamily="2" charset="77"/>
              </a:defRPr>
            </a:lvl2pPr>
            <a:lvl3pPr marL="914400" indent="0">
              <a:buFontTx/>
              <a:buNone/>
              <a:defRPr b="0" i="0">
                <a:latin typeface="Barlow" pitchFamily="2" charset="77"/>
              </a:defRPr>
            </a:lvl3pPr>
            <a:lvl4pPr marL="1252728" indent="0">
              <a:buFontTx/>
              <a:buNone/>
              <a:defRPr b="0" i="0">
                <a:latin typeface="Barlow" pitchFamily="2" charset="77"/>
              </a:defRPr>
            </a:lvl4pPr>
            <a:lvl5pPr marL="1709928" indent="0">
              <a:buFontTx/>
              <a:buNone/>
              <a:defRPr b="0" i="0">
                <a:latin typeface="Barlow" pitchFamily="2" charset="77"/>
              </a:defRPr>
            </a:lvl5pPr>
          </a:lstStyle>
          <a:p>
            <a:pPr lvl="0"/>
            <a:r>
              <a:rPr lang="en-US"/>
              <a:t>Presenter Name</a:t>
            </a:r>
          </a:p>
        </p:txBody>
      </p:sp>
      <p:sp>
        <p:nvSpPr>
          <p:cNvPr id="11" name="Text Placeholder 14">
            <a:extLst>
              <a:ext uri="{FF2B5EF4-FFF2-40B4-BE49-F238E27FC236}">
                <a16:creationId xmlns:a16="http://schemas.microsoft.com/office/drawing/2014/main" id="{3184C474-F7F8-28AA-0248-999102954B9A}"/>
              </a:ext>
            </a:extLst>
          </p:cNvPr>
          <p:cNvSpPr>
            <a:spLocks noGrp="1"/>
          </p:cNvSpPr>
          <p:nvPr>
            <p:ph type="body" sz="quarter" idx="11" hasCustomPrompt="1"/>
          </p:nvPr>
        </p:nvSpPr>
        <p:spPr>
          <a:xfrm>
            <a:off x="623892" y="3816150"/>
            <a:ext cx="8797925" cy="325741"/>
          </a:xfrm>
          <a:prstGeom prst="rect">
            <a:avLst/>
          </a:prstGeom>
        </p:spPr>
        <p:txBody>
          <a:bodyPr lIns="0" tIns="0" bIns="0" anchor="b"/>
          <a:lstStyle>
            <a:lvl1pPr marL="0" indent="0">
              <a:buFontTx/>
              <a:buNone/>
              <a:defRPr sz="2000" b="0" i="0">
                <a:solidFill>
                  <a:srgbClr val="00247F"/>
                </a:solidFill>
                <a:latin typeface="Alegreya Sans Medium" pitchFamily="2" charset="0"/>
              </a:defRPr>
            </a:lvl1pPr>
            <a:lvl2pPr marL="457200" indent="0">
              <a:buFontTx/>
              <a:buNone/>
              <a:defRPr/>
            </a:lvl2pPr>
            <a:lvl3pPr marL="914400" indent="0">
              <a:buFontTx/>
              <a:buNone/>
              <a:defRPr/>
            </a:lvl3pPr>
            <a:lvl4pPr marL="1252728" indent="0">
              <a:buFontTx/>
              <a:buNone/>
              <a:defRPr/>
            </a:lvl4pPr>
            <a:lvl5pPr marL="1709928" indent="0">
              <a:buFontTx/>
              <a:buNone/>
              <a:defRPr/>
            </a:lvl5pPr>
          </a:lstStyle>
          <a:p>
            <a:pPr lvl="0"/>
            <a:r>
              <a:rPr lang="en-US"/>
              <a:t>Presenter Title/ID</a:t>
            </a:r>
          </a:p>
        </p:txBody>
      </p:sp>
      <p:sp>
        <p:nvSpPr>
          <p:cNvPr id="12" name="Text Placeholder 17">
            <a:extLst>
              <a:ext uri="{FF2B5EF4-FFF2-40B4-BE49-F238E27FC236}">
                <a16:creationId xmlns:a16="http://schemas.microsoft.com/office/drawing/2014/main" id="{F142F5DB-EB26-F841-1CE3-86BB1B9D90A7}"/>
              </a:ext>
            </a:extLst>
          </p:cNvPr>
          <p:cNvSpPr>
            <a:spLocks noGrp="1"/>
          </p:cNvSpPr>
          <p:nvPr>
            <p:ph type="body" sz="quarter" idx="12" hasCustomPrompt="1"/>
          </p:nvPr>
        </p:nvSpPr>
        <p:spPr>
          <a:xfrm>
            <a:off x="623602" y="4327655"/>
            <a:ext cx="8797925" cy="368595"/>
          </a:xfrm>
          <a:prstGeom prst="rect">
            <a:avLst/>
          </a:prstGeom>
        </p:spPr>
        <p:txBody>
          <a:bodyPr lIns="0" tIns="0" rIns="0" bIns="0" anchor="b">
            <a:normAutofit/>
          </a:bodyPr>
          <a:lstStyle>
            <a:lvl1pPr marL="0" indent="0">
              <a:buNone/>
              <a:defRPr sz="2000" b="0" i="0" spc="300">
                <a:solidFill>
                  <a:srgbClr val="467AF3"/>
                </a:solidFill>
                <a:latin typeface="Alegreya Sans SC" pitchFamily="2" charset="0"/>
              </a:defRPr>
            </a:lvl1pPr>
            <a:lvl2pPr marL="457200" indent="0">
              <a:buNone/>
              <a:defRPr b="0" i="0">
                <a:latin typeface="Barlow" pitchFamily="2" charset="77"/>
              </a:defRPr>
            </a:lvl2pPr>
            <a:lvl3pPr marL="914400" indent="0">
              <a:buNone/>
              <a:defRPr b="0" i="0">
                <a:latin typeface="Barlow" pitchFamily="2" charset="77"/>
              </a:defRPr>
            </a:lvl3pPr>
            <a:lvl4pPr marL="1252728" indent="0">
              <a:buNone/>
              <a:defRPr b="0" i="0">
                <a:latin typeface="Barlow" pitchFamily="2" charset="77"/>
              </a:defRPr>
            </a:lvl4pPr>
            <a:lvl5pPr marL="1709928" indent="0">
              <a:buNone/>
              <a:defRPr b="0" i="0">
                <a:latin typeface="Barlow" pitchFamily="2" charset="77"/>
              </a:defRPr>
            </a:lvl5pPr>
          </a:lstStyle>
          <a:p>
            <a:pPr lvl="0"/>
            <a:r>
              <a:rPr lang="en-US"/>
              <a:t>DATE</a:t>
            </a:r>
          </a:p>
        </p:txBody>
      </p:sp>
      <p:sp>
        <p:nvSpPr>
          <p:cNvPr id="2" name="Oval 1">
            <a:extLst>
              <a:ext uri="{FF2B5EF4-FFF2-40B4-BE49-F238E27FC236}">
                <a16:creationId xmlns:a16="http://schemas.microsoft.com/office/drawing/2014/main" id="{33328166-5138-2173-398D-845DDBFE4722}"/>
              </a:ext>
            </a:extLst>
          </p:cNvPr>
          <p:cNvSpPr/>
          <p:nvPr userDrawn="1"/>
        </p:nvSpPr>
        <p:spPr>
          <a:xfrm>
            <a:off x="10099058" y="424026"/>
            <a:ext cx="2450455" cy="2450455"/>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creen with blue text&#10;&#10;Description automatically generated">
            <a:extLst>
              <a:ext uri="{FF2B5EF4-FFF2-40B4-BE49-F238E27FC236}">
                <a16:creationId xmlns:a16="http://schemas.microsoft.com/office/drawing/2014/main" id="{97743918-F863-E475-BC59-1CA4D8279C86}"/>
              </a:ext>
            </a:extLst>
          </p:cNvPr>
          <p:cNvPicPr>
            <a:picLocks noChangeAspect="1"/>
          </p:cNvPicPr>
          <p:nvPr userDrawn="1"/>
        </p:nvPicPr>
        <p:blipFill>
          <a:blip r:embed="rId2"/>
          <a:stretch>
            <a:fillRect/>
          </a:stretch>
        </p:blipFill>
        <p:spPr>
          <a:xfrm>
            <a:off x="7674038" y="5551327"/>
            <a:ext cx="4275324" cy="1306673"/>
          </a:xfrm>
          <a:prstGeom prst="rect">
            <a:avLst/>
          </a:prstGeom>
        </p:spPr>
      </p:pic>
    </p:spTree>
    <p:extLst>
      <p:ext uri="{BB962C8B-B14F-4D97-AF65-F5344CB8AC3E}">
        <p14:creationId xmlns:p14="http://schemas.microsoft.com/office/powerpoint/2010/main" val="88094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E_Cover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38E764-1CC0-6B00-91D1-492F1B615BEB}"/>
              </a:ext>
            </a:extLst>
          </p:cNvPr>
          <p:cNvSpPr/>
          <p:nvPr userDrawn="1"/>
        </p:nvSpPr>
        <p:spPr>
          <a:xfrm>
            <a:off x="1" y="1"/>
            <a:ext cx="12192000" cy="891984"/>
          </a:xfrm>
          <a:prstGeom prst="rect">
            <a:avLst/>
          </a:prstGeom>
          <a:solidFill>
            <a:srgbClr val="467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9B36932-D6B2-93F4-3466-40C197C25F14}"/>
              </a:ext>
            </a:extLst>
          </p:cNvPr>
          <p:cNvSpPr>
            <a:spLocks noGrp="1"/>
          </p:cNvSpPr>
          <p:nvPr>
            <p:ph type="title"/>
          </p:nvPr>
        </p:nvSpPr>
        <p:spPr>
          <a:xfrm>
            <a:off x="637980" y="1222335"/>
            <a:ext cx="6173367" cy="1563288"/>
          </a:xfrm>
          <a:prstGeom prst="rect">
            <a:avLst/>
          </a:prstGeom>
        </p:spPr>
        <p:txBody>
          <a:bodyPr lIns="0" tIns="0" rIns="0" bIns="0" anchor="b">
            <a:noAutofit/>
          </a:bodyPr>
          <a:lstStyle>
            <a:lvl1pPr>
              <a:defRPr sz="5400" b="1" i="0">
                <a:solidFill>
                  <a:srgbClr val="00247F"/>
                </a:solidFill>
                <a:latin typeface="Alegreya Sans ExtraBold" pitchFamily="2" charset="0"/>
              </a:defRPr>
            </a:lvl1pPr>
          </a:lstStyle>
          <a:p>
            <a:r>
              <a:rPr lang="en-US"/>
              <a:t>Click to edit Master title style</a:t>
            </a:r>
          </a:p>
        </p:txBody>
      </p:sp>
      <p:sp>
        <p:nvSpPr>
          <p:cNvPr id="10" name="Subtitle 2">
            <a:extLst>
              <a:ext uri="{FF2B5EF4-FFF2-40B4-BE49-F238E27FC236}">
                <a16:creationId xmlns:a16="http://schemas.microsoft.com/office/drawing/2014/main" id="{3E4B0E0D-D87D-3175-6D1C-A45D1A8B2DD2}"/>
              </a:ext>
            </a:extLst>
          </p:cNvPr>
          <p:cNvSpPr>
            <a:spLocks noGrp="1"/>
          </p:cNvSpPr>
          <p:nvPr>
            <p:ph type="subTitle" idx="1" hasCustomPrompt="1"/>
          </p:nvPr>
        </p:nvSpPr>
        <p:spPr>
          <a:xfrm>
            <a:off x="637980" y="2880663"/>
            <a:ext cx="6173366" cy="490711"/>
          </a:xfrm>
          <a:prstGeom prst="rect">
            <a:avLst/>
          </a:prstGeom>
        </p:spPr>
        <p:txBody>
          <a:bodyPr lIns="0" tIns="0" rIns="0" bIns="0" anchor="b">
            <a:noAutofit/>
          </a:bodyPr>
          <a:lstStyle>
            <a:lvl1pPr marL="0" indent="0" algn="l">
              <a:buNone/>
              <a:defRPr sz="2600" b="0" i="0" spc="300">
                <a:solidFill>
                  <a:srgbClr val="467AF3"/>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11" name="Text Placeholder 12">
            <a:extLst>
              <a:ext uri="{FF2B5EF4-FFF2-40B4-BE49-F238E27FC236}">
                <a16:creationId xmlns:a16="http://schemas.microsoft.com/office/drawing/2014/main" id="{1CB3D397-AEB3-701A-222A-C4EE14E5ACC2}"/>
              </a:ext>
            </a:extLst>
          </p:cNvPr>
          <p:cNvSpPr>
            <a:spLocks noGrp="1"/>
          </p:cNvSpPr>
          <p:nvPr>
            <p:ph type="body" sz="quarter" idx="10" hasCustomPrompt="1"/>
          </p:nvPr>
        </p:nvSpPr>
        <p:spPr>
          <a:xfrm>
            <a:off x="637979" y="3892682"/>
            <a:ext cx="6173366" cy="684514"/>
          </a:xfrm>
          <a:prstGeom prst="rect">
            <a:avLst/>
          </a:prstGeom>
        </p:spPr>
        <p:txBody>
          <a:bodyPr lIns="0" tIns="0" bIns="0" anchor="b">
            <a:normAutofit/>
          </a:bodyPr>
          <a:lstStyle>
            <a:lvl1pPr marL="0" indent="0" algn="l">
              <a:buFont typeface="Arial" panose="020B0604020202020204" pitchFamily="34" charset="0"/>
              <a:buNone/>
              <a:defRPr sz="2400" b="1" i="0">
                <a:solidFill>
                  <a:srgbClr val="00247F"/>
                </a:solidFill>
                <a:latin typeface="Alegreya Sans" pitchFamily="2" charset="0"/>
              </a:defRPr>
            </a:lvl1pPr>
            <a:lvl2pPr marL="457200" indent="0">
              <a:buFontTx/>
              <a:buNone/>
              <a:defRPr b="0" i="0">
                <a:latin typeface="Barlow" pitchFamily="2" charset="77"/>
              </a:defRPr>
            </a:lvl2pPr>
            <a:lvl3pPr marL="914400" indent="0">
              <a:buFontTx/>
              <a:buNone/>
              <a:defRPr b="0" i="0">
                <a:latin typeface="Barlow" pitchFamily="2" charset="77"/>
              </a:defRPr>
            </a:lvl3pPr>
            <a:lvl4pPr marL="1252728" indent="0">
              <a:buFontTx/>
              <a:buNone/>
              <a:defRPr b="0" i="0">
                <a:latin typeface="Barlow" pitchFamily="2" charset="77"/>
              </a:defRPr>
            </a:lvl4pPr>
            <a:lvl5pPr marL="1709928" indent="0">
              <a:buFontTx/>
              <a:buNone/>
              <a:defRPr b="0" i="0">
                <a:latin typeface="Barlow" pitchFamily="2" charset="77"/>
              </a:defRPr>
            </a:lvl5pPr>
          </a:lstStyle>
          <a:p>
            <a:pPr lvl="0"/>
            <a:r>
              <a:rPr lang="en-US"/>
              <a:t>Presenter Name</a:t>
            </a:r>
          </a:p>
        </p:txBody>
      </p:sp>
      <p:sp>
        <p:nvSpPr>
          <p:cNvPr id="12" name="Text Placeholder 14">
            <a:extLst>
              <a:ext uri="{FF2B5EF4-FFF2-40B4-BE49-F238E27FC236}">
                <a16:creationId xmlns:a16="http://schemas.microsoft.com/office/drawing/2014/main" id="{1AA023ED-F8DF-B285-DA13-8BD80E9A0D8F}"/>
              </a:ext>
            </a:extLst>
          </p:cNvPr>
          <p:cNvSpPr>
            <a:spLocks noGrp="1"/>
          </p:cNvSpPr>
          <p:nvPr>
            <p:ph type="body" sz="quarter" idx="11" hasCustomPrompt="1"/>
          </p:nvPr>
        </p:nvSpPr>
        <p:spPr>
          <a:xfrm>
            <a:off x="638348" y="4592186"/>
            <a:ext cx="6172971" cy="425781"/>
          </a:xfrm>
          <a:prstGeom prst="rect">
            <a:avLst/>
          </a:prstGeom>
        </p:spPr>
        <p:txBody>
          <a:bodyPr lIns="0" tIns="0" bIns="0" anchor="b">
            <a:normAutofit/>
          </a:bodyPr>
          <a:lstStyle>
            <a:lvl1pPr marL="0" indent="0">
              <a:buFontTx/>
              <a:buNone/>
              <a:defRPr sz="2000" b="0" i="0">
                <a:solidFill>
                  <a:srgbClr val="00247F"/>
                </a:solidFill>
                <a:latin typeface="Alegreya Sans Medium" pitchFamily="2" charset="0"/>
              </a:defRPr>
            </a:lvl1pPr>
            <a:lvl2pPr marL="457200" indent="0">
              <a:buFontTx/>
              <a:buNone/>
              <a:defRPr/>
            </a:lvl2pPr>
            <a:lvl3pPr marL="914400" indent="0">
              <a:buFontTx/>
              <a:buNone/>
              <a:defRPr/>
            </a:lvl3pPr>
            <a:lvl4pPr marL="1252728" indent="0">
              <a:buFontTx/>
              <a:buNone/>
              <a:defRPr/>
            </a:lvl4pPr>
            <a:lvl5pPr marL="1709928" indent="0">
              <a:buFontTx/>
              <a:buNone/>
              <a:defRPr/>
            </a:lvl5pPr>
          </a:lstStyle>
          <a:p>
            <a:pPr lvl="0"/>
            <a:r>
              <a:rPr lang="en-US"/>
              <a:t>Presenter Title/ID</a:t>
            </a:r>
          </a:p>
        </p:txBody>
      </p:sp>
      <p:sp>
        <p:nvSpPr>
          <p:cNvPr id="13" name="Text Placeholder 17">
            <a:extLst>
              <a:ext uri="{FF2B5EF4-FFF2-40B4-BE49-F238E27FC236}">
                <a16:creationId xmlns:a16="http://schemas.microsoft.com/office/drawing/2014/main" id="{3990EEB1-F3F5-D383-46AA-C1D34FEAC47F}"/>
              </a:ext>
            </a:extLst>
          </p:cNvPr>
          <p:cNvSpPr>
            <a:spLocks noGrp="1"/>
          </p:cNvSpPr>
          <p:nvPr>
            <p:ph type="body" sz="quarter" idx="12" hasCustomPrompt="1"/>
          </p:nvPr>
        </p:nvSpPr>
        <p:spPr>
          <a:xfrm>
            <a:off x="638059" y="5106516"/>
            <a:ext cx="2576802" cy="513112"/>
          </a:xfrm>
          <a:prstGeom prst="rect">
            <a:avLst/>
          </a:prstGeom>
        </p:spPr>
        <p:txBody>
          <a:bodyPr lIns="0" tIns="0" rIns="0" bIns="0" anchor="b">
            <a:normAutofit/>
          </a:bodyPr>
          <a:lstStyle>
            <a:lvl1pPr marL="0" indent="0">
              <a:buNone/>
              <a:defRPr sz="2000" b="0" i="0" spc="300">
                <a:solidFill>
                  <a:srgbClr val="467AF3"/>
                </a:solidFill>
                <a:latin typeface="Alegreya Sans SC" pitchFamily="2" charset="0"/>
              </a:defRPr>
            </a:lvl1pPr>
            <a:lvl2pPr marL="457200" indent="0">
              <a:buNone/>
              <a:defRPr b="0" i="0">
                <a:latin typeface="Barlow" pitchFamily="2" charset="77"/>
              </a:defRPr>
            </a:lvl2pPr>
            <a:lvl3pPr marL="914400" indent="0">
              <a:buNone/>
              <a:defRPr b="0" i="0">
                <a:latin typeface="Barlow" pitchFamily="2" charset="77"/>
              </a:defRPr>
            </a:lvl3pPr>
            <a:lvl4pPr marL="1252728" indent="0">
              <a:buNone/>
              <a:defRPr b="0" i="0">
                <a:latin typeface="Barlow" pitchFamily="2" charset="77"/>
              </a:defRPr>
            </a:lvl4pPr>
            <a:lvl5pPr marL="1709928" indent="0">
              <a:buNone/>
              <a:defRPr b="0" i="0">
                <a:latin typeface="Barlow" pitchFamily="2" charset="77"/>
              </a:defRPr>
            </a:lvl5pPr>
          </a:lstStyle>
          <a:p>
            <a:pPr lvl="0"/>
            <a:r>
              <a:rPr lang="en-US"/>
              <a:t>DATE</a:t>
            </a:r>
          </a:p>
        </p:txBody>
      </p:sp>
      <p:sp>
        <p:nvSpPr>
          <p:cNvPr id="16" name="Picture Placeholder 6">
            <a:extLst>
              <a:ext uri="{FF2B5EF4-FFF2-40B4-BE49-F238E27FC236}">
                <a16:creationId xmlns:a16="http://schemas.microsoft.com/office/drawing/2014/main" id="{E5F8F020-9D69-B959-3343-FD133BAA17C7}"/>
              </a:ext>
            </a:extLst>
          </p:cNvPr>
          <p:cNvSpPr>
            <a:spLocks noGrp="1"/>
          </p:cNvSpPr>
          <p:nvPr>
            <p:ph type="pic" sz="quarter" idx="13" hasCustomPrompt="1"/>
          </p:nvPr>
        </p:nvSpPr>
        <p:spPr>
          <a:xfrm>
            <a:off x="7303724" y="1322233"/>
            <a:ext cx="3986316" cy="3986316"/>
          </a:xfrm>
          <a:prstGeom prst="ellipse">
            <a:avLst/>
          </a:prstGeom>
          <a:solidFill>
            <a:schemeClr val="accent4">
              <a:lumMod val="20000"/>
              <a:lumOff val="80000"/>
            </a:schemeClr>
          </a:solidFill>
          <a:ln>
            <a:noFill/>
          </a:ln>
        </p:spPr>
        <p:txBody>
          <a:bodyPr anchor="ctr"/>
          <a:lstStyle>
            <a:lvl1pPr marL="0" indent="0" algn="ctr">
              <a:buNone/>
              <a:defRPr b="0" i="0">
                <a:latin typeface="Alegreya Sans" pitchFamily="2" charset="0"/>
              </a:defRPr>
            </a:lvl1pPr>
          </a:lstStyle>
          <a:p>
            <a:r>
              <a:rPr lang="en-US"/>
              <a:t>Insert Photo</a:t>
            </a:r>
          </a:p>
        </p:txBody>
      </p:sp>
      <p:pic>
        <p:nvPicPr>
          <p:cNvPr id="2" name="Picture 1" descr="A black screen with blue text&#10;&#10;Description automatically generated">
            <a:extLst>
              <a:ext uri="{FF2B5EF4-FFF2-40B4-BE49-F238E27FC236}">
                <a16:creationId xmlns:a16="http://schemas.microsoft.com/office/drawing/2014/main" id="{CF8B51D7-50E4-37C4-CB5D-DE7DF5320392}"/>
              </a:ext>
            </a:extLst>
          </p:cNvPr>
          <p:cNvPicPr>
            <a:picLocks noChangeAspect="1"/>
          </p:cNvPicPr>
          <p:nvPr userDrawn="1"/>
        </p:nvPicPr>
        <p:blipFill>
          <a:blip r:embed="rId2"/>
          <a:stretch>
            <a:fillRect/>
          </a:stretch>
        </p:blipFill>
        <p:spPr>
          <a:xfrm>
            <a:off x="7200783" y="5363072"/>
            <a:ext cx="4588279" cy="1402322"/>
          </a:xfrm>
          <a:prstGeom prst="rect">
            <a:avLst/>
          </a:prstGeom>
        </p:spPr>
      </p:pic>
    </p:spTree>
    <p:extLst>
      <p:ext uri="{BB962C8B-B14F-4D97-AF65-F5344CB8AC3E}">
        <p14:creationId xmlns:p14="http://schemas.microsoft.com/office/powerpoint/2010/main" val="3924673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E_Cover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59CD9C-E4E3-5FF6-49E1-74D01837528F}"/>
              </a:ext>
            </a:extLst>
          </p:cNvPr>
          <p:cNvSpPr/>
          <p:nvPr userDrawn="1"/>
        </p:nvSpPr>
        <p:spPr>
          <a:xfrm>
            <a:off x="-1" y="-31315"/>
            <a:ext cx="12192001" cy="1644349"/>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6B4C2448-84BE-0085-62EC-709391C133CE}"/>
              </a:ext>
            </a:extLst>
          </p:cNvPr>
          <p:cNvSpPr>
            <a:spLocks noGrp="1"/>
          </p:cNvSpPr>
          <p:nvPr>
            <p:ph type="body" sz="quarter" idx="10" hasCustomPrompt="1"/>
          </p:nvPr>
        </p:nvSpPr>
        <p:spPr>
          <a:xfrm>
            <a:off x="688041" y="3273550"/>
            <a:ext cx="10932458" cy="539974"/>
          </a:xfrm>
          <a:prstGeom prst="rect">
            <a:avLst/>
          </a:prstGeom>
        </p:spPr>
        <p:txBody>
          <a:bodyPr lIns="0" tIns="0" rIns="0" bIns="0" anchor="b">
            <a:noAutofit/>
          </a:bodyPr>
          <a:lstStyle>
            <a:lvl1pPr marL="0" indent="0" algn="ctr" defTabSz="914400" rtl="0" eaLnBrk="1" latinLnBrk="0" hangingPunct="1">
              <a:lnSpc>
                <a:spcPct val="120000"/>
              </a:lnSpc>
              <a:buNone/>
              <a:defRPr lang="en-US" sz="2400" b="0" i="0" kern="1200" spc="300" dirty="0">
                <a:solidFill>
                  <a:srgbClr val="467AF3"/>
                </a:solidFill>
                <a:latin typeface="Alegreya Sans SC" pitchFamily="2" charset="0"/>
                <a:ea typeface="+mn-ea"/>
                <a:cs typeface="+mn-cs"/>
              </a:defRPr>
            </a:lvl1pPr>
          </a:lstStyle>
          <a:p>
            <a:pPr lvl="0"/>
            <a:r>
              <a:rPr lang="en-US"/>
              <a:t>SUBTITLE FOR PRESENTATION HERE</a:t>
            </a:r>
          </a:p>
        </p:txBody>
      </p:sp>
      <p:sp>
        <p:nvSpPr>
          <p:cNvPr id="12" name="Text Placeholder 17">
            <a:extLst>
              <a:ext uri="{FF2B5EF4-FFF2-40B4-BE49-F238E27FC236}">
                <a16:creationId xmlns:a16="http://schemas.microsoft.com/office/drawing/2014/main" id="{D6B18C6A-B2F0-43CD-082D-E3B99B237FF6}"/>
              </a:ext>
            </a:extLst>
          </p:cNvPr>
          <p:cNvSpPr>
            <a:spLocks noGrp="1"/>
          </p:cNvSpPr>
          <p:nvPr>
            <p:ph type="body" sz="quarter" idx="12" hasCustomPrompt="1"/>
          </p:nvPr>
        </p:nvSpPr>
        <p:spPr>
          <a:xfrm>
            <a:off x="3151967" y="4936503"/>
            <a:ext cx="5925534" cy="389376"/>
          </a:xfrm>
          <a:prstGeom prst="rect">
            <a:avLst/>
          </a:prstGeom>
        </p:spPr>
        <p:txBody>
          <a:bodyPr lIns="0" tIns="0" rIns="0" bIns="0" anchor="b">
            <a:normAutofit/>
          </a:bodyPr>
          <a:lstStyle>
            <a:lvl1pPr marL="0" indent="0" algn="ctr">
              <a:buNone/>
              <a:defRPr lang="en-US" sz="1800" b="0" i="0" kern="1200" dirty="0">
                <a:solidFill>
                  <a:srgbClr val="00247F"/>
                </a:solidFill>
                <a:latin typeface="Alegreya Sans Medium" pitchFamily="2" charset="0"/>
                <a:ea typeface="+mn-ea"/>
                <a:cs typeface="+mn-cs"/>
              </a:defRPr>
            </a:lvl1pPr>
          </a:lstStyle>
          <a:p>
            <a:pPr lvl="0"/>
            <a:r>
              <a:rPr lang="en-US"/>
              <a:t>Title/ID</a:t>
            </a:r>
          </a:p>
        </p:txBody>
      </p:sp>
      <p:sp>
        <p:nvSpPr>
          <p:cNvPr id="13" name="Text Placeholder 21">
            <a:extLst>
              <a:ext uri="{FF2B5EF4-FFF2-40B4-BE49-F238E27FC236}">
                <a16:creationId xmlns:a16="http://schemas.microsoft.com/office/drawing/2014/main" id="{B076BBAF-77E7-421E-3619-BB0AEB55E85F}"/>
              </a:ext>
            </a:extLst>
          </p:cNvPr>
          <p:cNvSpPr>
            <a:spLocks noGrp="1"/>
          </p:cNvSpPr>
          <p:nvPr>
            <p:ph type="body" sz="quarter" idx="13" hasCustomPrompt="1"/>
          </p:nvPr>
        </p:nvSpPr>
        <p:spPr>
          <a:xfrm>
            <a:off x="688040" y="2403225"/>
            <a:ext cx="10932459" cy="780669"/>
          </a:xfrm>
          <a:prstGeom prst="rect">
            <a:avLst/>
          </a:prstGeom>
        </p:spPr>
        <p:txBody>
          <a:bodyPr lIns="0" tIns="0" rIns="0" bIns="0" anchor="b">
            <a:normAutofit/>
          </a:bodyPr>
          <a:lstStyle>
            <a:lvl1pPr marL="0" indent="0" algn="ctr">
              <a:buNone/>
              <a:defRPr sz="4800" b="1" i="0">
                <a:solidFill>
                  <a:srgbClr val="00247F"/>
                </a:solidFill>
                <a:latin typeface="Alegreya Sans ExtraBold" pitchFamily="2" charset="0"/>
              </a:defRPr>
            </a:lvl1pPr>
          </a:lstStyle>
          <a:p>
            <a:pPr lvl="0"/>
            <a:r>
              <a:rPr lang="en-US"/>
              <a:t>Main Presentation Title Goes Here</a:t>
            </a:r>
          </a:p>
        </p:txBody>
      </p:sp>
      <p:sp>
        <p:nvSpPr>
          <p:cNvPr id="14" name="Text Placeholder 17">
            <a:extLst>
              <a:ext uri="{FF2B5EF4-FFF2-40B4-BE49-F238E27FC236}">
                <a16:creationId xmlns:a16="http://schemas.microsoft.com/office/drawing/2014/main" id="{913A1EA5-4922-8DB4-89A2-5613E24F12BD}"/>
              </a:ext>
            </a:extLst>
          </p:cNvPr>
          <p:cNvSpPr>
            <a:spLocks noGrp="1"/>
          </p:cNvSpPr>
          <p:nvPr>
            <p:ph type="body" sz="quarter" idx="14" hasCustomPrompt="1"/>
          </p:nvPr>
        </p:nvSpPr>
        <p:spPr>
          <a:xfrm>
            <a:off x="3151967" y="4516417"/>
            <a:ext cx="5925534" cy="389376"/>
          </a:xfrm>
          <a:prstGeom prst="rect">
            <a:avLst/>
          </a:prstGeom>
        </p:spPr>
        <p:txBody>
          <a:bodyPr anchor="t">
            <a:noAutofit/>
          </a:bodyPr>
          <a:lstStyle>
            <a:lvl1pPr marL="0" indent="0" algn="ctr">
              <a:buNone/>
              <a:defRPr lang="en-US" sz="2400" b="1" i="0" kern="1200" dirty="0">
                <a:solidFill>
                  <a:srgbClr val="00247F"/>
                </a:solidFill>
                <a:latin typeface="Alegreya Sans ExtraBold" pitchFamily="2" charset="0"/>
                <a:ea typeface="+mn-ea"/>
                <a:cs typeface="+mn-cs"/>
              </a:defRPr>
            </a:lvl1pPr>
          </a:lstStyle>
          <a:p>
            <a:pPr lvl="0"/>
            <a:r>
              <a:rPr lang="en-US"/>
              <a:t>Presenter Name</a:t>
            </a:r>
          </a:p>
        </p:txBody>
      </p:sp>
      <p:sp>
        <p:nvSpPr>
          <p:cNvPr id="15" name="Text Placeholder 12">
            <a:extLst>
              <a:ext uri="{FF2B5EF4-FFF2-40B4-BE49-F238E27FC236}">
                <a16:creationId xmlns:a16="http://schemas.microsoft.com/office/drawing/2014/main" id="{82BA9699-924A-17E9-E3FD-5A457A274879}"/>
              </a:ext>
            </a:extLst>
          </p:cNvPr>
          <p:cNvSpPr>
            <a:spLocks noGrp="1"/>
          </p:cNvSpPr>
          <p:nvPr>
            <p:ph type="body" sz="quarter" idx="15" hasCustomPrompt="1"/>
          </p:nvPr>
        </p:nvSpPr>
        <p:spPr>
          <a:xfrm>
            <a:off x="3151967" y="5425889"/>
            <a:ext cx="5925534" cy="389377"/>
          </a:xfrm>
          <a:prstGeom prst="rect">
            <a:avLst/>
          </a:prstGeom>
        </p:spPr>
        <p:txBody>
          <a:bodyPr lIns="0" tIns="0" rIns="0" bIns="0" anchor="b">
            <a:noAutofit/>
          </a:bodyPr>
          <a:lstStyle>
            <a:lvl1pPr marL="0" indent="0" algn="ctr" defTabSz="914400" rtl="0" eaLnBrk="1" latinLnBrk="0" hangingPunct="1">
              <a:lnSpc>
                <a:spcPct val="120000"/>
              </a:lnSpc>
              <a:buNone/>
              <a:defRPr lang="en-US" sz="1800" b="0" i="0" kern="1200" spc="300" dirty="0">
                <a:solidFill>
                  <a:srgbClr val="467AF3"/>
                </a:solidFill>
                <a:latin typeface="Alegreya Sans SC" pitchFamily="2" charset="0"/>
                <a:ea typeface="+mn-ea"/>
                <a:cs typeface="+mn-cs"/>
              </a:defRPr>
            </a:lvl1pPr>
          </a:lstStyle>
          <a:p>
            <a:pPr lvl="0"/>
            <a:r>
              <a:rPr lang="en-US"/>
              <a:t>DATE</a:t>
            </a:r>
          </a:p>
        </p:txBody>
      </p:sp>
      <p:sp>
        <p:nvSpPr>
          <p:cNvPr id="2" name="Oval 1">
            <a:extLst>
              <a:ext uri="{FF2B5EF4-FFF2-40B4-BE49-F238E27FC236}">
                <a16:creationId xmlns:a16="http://schemas.microsoft.com/office/drawing/2014/main" id="{2B7D6D9D-3550-8D20-1D0B-3DECF1309F14}"/>
              </a:ext>
            </a:extLst>
          </p:cNvPr>
          <p:cNvSpPr/>
          <p:nvPr userDrawn="1"/>
        </p:nvSpPr>
        <p:spPr>
          <a:xfrm>
            <a:off x="10268315" y="5362006"/>
            <a:ext cx="1001485" cy="100148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EAE6EBF-79C3-9D45-887D-903667C3F2E3}"/>
              </a:ext>
            </a:extLst>
          </p:cNvPr>
          <p:cNvSpPr/>
          <p:nvPr userDrawn="1"/>
        </p:nvSpPr>
        <p:spPr>
          <a:xfrm>
            <a:off x="10646228" y="3396058"/>
            <a:ext cx="2792710" cy="2792710"/>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C39C13B-169B-C027-4F29-187FCD55B0C9}"/>
              </a:ext>
            </a:extLst>
          </p:cNvPr>
          <p:cNvSpPr/>
          <p:nvPr userDrawn="1"/>
        </p:nvSpPr>
        <p:spPr>
          <a:xfrm>
            <a:off x="-395785" y="1104242"/>
            <a:ext cx="1964205" cy="1964205"/>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a:extLst>
              <a:ext uri="{FF2B5EF4-FFF2-40B4-BE49-F238E27FC236}">
                <a16:creationId xmlns:a16="http://schemas.microsoft.com/office/drawing/2014/main" id="{AD1E4C3B-696E-0A88-B7B1-B64D1392B59C}"/>
              </a:ext>
            </a:extLst>
          </p:cNvPr>
          <p:cNvPicPr>
            <a:picLocks noChangeAspect="1"/>
          </p:cNvPicPr>
          <p:nvPr userDrawn="1"/>
        </p:nvPicPr>
        <p:blipFill>
          <a:blip r:embed="rId2"/>
          <a:stretch>
            <a:fillRect/>
          </a:stretch>
        </p:blipFill>
        <p:spPr>
          <a:xfrm>
            <a:off x="6010103" y="-155978"/>
            <a:ext cx="6334299" cy="1935961"/>
          </a:xfrm>
          <a:prstGeom prst="rect">
            <a:avLst/>
          </a:prstGeom>
        </p:spPr>
      </p:pic>
    </p:spTree>
    <p:extLst>
      <p:ext uri="{BB962C8B-B14F-4D97-AF65-F5344CB8AC3E}">
        <p14:creationId xmlns:p14="http://schemas.microsoft.com/office/powerpoint/2010/main" val="368964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E_Title and Content_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4727D16-585B-6D0C-A1CC-EDF08BD107E3}"/>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close-up of a logo&#10;&#10;Description automatically generated">
            <a:extLst>
              <a:ext uri="{FF2B5EF4-FFF2-40B4-BE49-F238E27FC236}">
                <a16:creationId xmlns:a16="http://schemas.microsoft.com/office/drawing/2014/main" id="{85916200-ECFD-E715-4366-CC4F6EF3BF0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23050" y="5759834"/>
            <a:ext cx="3524450" cy="1077183"/>
          </a:xfrm>
          <a:prstGeom prst="rect">
            <a:avLst/>
          </a:prstGeom>
        </p:spPr>
      </p:pic>
    </p:spTree>
    <p:extLst>
      <p:ext uri="{BB962C8B-B14F-4D97-AF65-F5344CB8AC3E}">
        <p14:creationId xmlns:p14="http://schemas.microsoft.com/office/powerpoint/2010/main" val="987374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E_Title and Content_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4727D16-585B-6D0C-A1CC-EDF08BD107E3}"/>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black screen with blue text&#10;&#10;Description automatically generated">
            <a:extLst>
              <a:ext uri="{FF2B5EF4-FFF2-40B4-BE49-F238E27FC236}">
                <a16:creationId xmlns:a16="http://schemas.microsoft.com/office/drawing/2014/main" id="{990E7B87-B033-EEFC-A2DE-319C769B2B7E}"/>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44837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E_Title and Content_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pic>
        <p:nvPicPr>
          <p:cNvPr id="2" name="Picture 1" descr="A black screen with blue text&#10;&#10;Description automatically generated">
            <a:extLst>
              <a:ext uri="{FF2B5EF4-FFF2-40B4-BE49-F238E27FC236}">
                <a16:creationId xmlns:a16="http://schemas.microsoft.com/office/drawing/2014/main" id="{EAD2BA95-A76D-D6A9-A595-412336A484B3}"/>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556401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E_Title and Content_Vertical_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2" name="Content Placeholder 2">
            <a:extLst>
              <a:ext uri="{FF2B5EF4-FFF2-40B4-BE49-F238E27FC236}">
                <a16:creationId xmlns:a16="http://schemas.microsoft.com/office/drawing/2014/main" id="{CC01AC33-C4F3-E542-8975-4F3570205499}"/>
              </a:ext>
            </a:extLst>
          </p:cNvPr>
          <p:cNvSpPr>
            <a:spLocks noGrp="1"/>
          </p:cNvSpPr>
          <p:nvPr>
            <p:ph idx="14"/>
          </p:nvPr>
        </p:nvSpPr>
        <p:spPr>
          <a:xfrm>
            <a:off x="6237516" y="1665519"/>
            <a:ext cx="5457540" cy="3970067"/>
          </a:xfrm>
          <a:prstGeom prst="rect">
            <a:avLst/>
          </a:prstGeom>
        </p:spPr>
        <p:txBody>
          <a:bodyPr lIns="0" tIns="0" rIns="0" bIns="0" anchor="t"/>
          <a:lstStyle>
            <a:lvl1pPr marL="0" indent="0" algn="ctr">
              <a:buClr>
                <a:schemeClr val="accent1"/>
              </a:buClr>
              <a:buSzPct val="100000"/>
              <a:buFontTx/>
              <a:buNone/>
              <a:defRPr sz="2000" b="0" i="0">
                <a:solidFill>
                  <a:schemeClr val="bg1">
                    <a:lumMod val="85000"/>
                  </a:schemeClr>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endParaRPr lang="en-US"/>
          </a:p>
          <a:p>
            <a:pPr lvl="0"/>
            <a:endParaRPr lang="en-US"/>
          </a:p>
          <a:p>
            <a:pPr lvl="0"/>
            <a:r>
              <a:rPr lang="en-US"/>
              <a:t>CLICK TO INSERT MEDIA</a:t>
            </a:r>
          </a:p>
        </p:txBody>
      </p:sp>
      <p:sp>
        <p:nvSpPr>
          <p:cNvPr id="9" name="Text Placeholder 7">
            <a:extLst>
              <a:ext uri="{FF2B5EF4-FFF2-40B4-BE49-F238E27FC236}">
                <a16:creationId xmlns:a16="http://schemas.microsoft.com/office/drawing/2014/main" id="{8125FAEA-126E-BA5D-695C-613473F9FBE7}"/>
              </a:ext>
            </a:extLst>
          </p:cNvPr>
          <p:cNvSpPr>
            <a:spLocks noGrp="1"/>
          </p:cNvSpPr>
          <p:nvPr>
            <p:ph type="body" sz="quarter" idx="15"/>
          </p:nvPr>
        </p:nvSpPr>
        <p:spPr>
          <a:xfrm>
            <a:off x="692150" y="1665288"/>
            <a:ext cx="5262563" cy="3970337"/>
          </a:xfrm>
          <a:prstGeom prst="rect">
            <a:avLst/>
          </a:prstGeom>
        </p:spPr>
        <p:txBody>
          <a:bodyPr lIns="0" tIns="0" rIns="0" bIns="0"/>
          <a:lstStyle>
            <a:lvl1pPr>
              <a:buClr>
                <a:schemeClr val="tx1">
                  <a:lumMod val="20000"/>
                  <a:lumOff val="80000"/>
                </a:schemeClr>
              </a:buClr>
              <a:defRPr sz="2000" b="0" i="0">
                <a:latin typeface="Alegreya Sans" pitchFamily="2" charset="0"/>
              </a:defRPr>
            </a:lvl1pPr>
            <a:lvl2pPr>
              <a:buClr>
                <a:schemeClr val="tx1">
                  <a:lumMod val="20000"/>
                  <a:lumOff val="80000"/>
                </a:schemeClr>
              </a:buClr>
              <a:defRPr sz="2000" b="0" i="0">
                <a:latin typeface="Alegreya Sans" pitchFamily="2" charset="0"/>
              </a:defRPr>
            </a:lvl2pPr>
            <a:lvl3pPr>
              <a:buClr>
                <a:schemeClr val="tx1">
                  <a:lumMod val="20000"/>
                  <a:lumOff val="80000"/>
                </a:schemeClr>
              </a:buClr>
              <a:defRPr sz="2000" b="0" i="0">
                <a:latin typeface="Alegreya Sans" pitchFamily="2" charset="0"/>
              </a:defRPr>
            </a:lvl3pPr>
            <a:lvl4pPr>
              <a:buClr>
                <a:schemeClr val="tx1">
                  <a:lumMod val="20000"/>
                  <a:lumOff val="80000"/>
                </a:schemeClr>
              </a:buClr>
              <a:defRPr sz="2000" b="0" i="0">
                <a:latin typeface="Alegreya Sans"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A black screen with blue text&#10;&#10;Description automatically generated">
            <a:extLst>
              <a:ext uri="{FF2B5EF4-FFF2-40B4-BE49-F238E27FC236}">
                <a16:creationId xmlns:a16="http://schemas.microsoft.com/office/drawing/2014/main" id="{A09EEF63-B345-9834-3F51-8F20EC97E0ED}"/>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782480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E_Title and Content_Vertical_Photo">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3E94B0B1-3B38-1005-7EFB-EF350AEE7703}"/>
              </a:ext>
            </a:extLst>
          </p:cNvPr>
          <p:cNvSpPr>
            <a:spLocks noGrp="1"/>
          </p:cNvSpPr>
          <p:nvPr>
            <p:ph type="pic" sz="quarter" idx="14" hasCustomPrompt="1"/>
          </p:nvPr>
        </p:nvSpPr>
        <p:spPr>
          <a:xfrm>
            <a:off x="0" y="0"/>
            <a:ext cx="6208713" cy="6858000"/>
          </a:xfrm>
          <a:prstGeom prst="rect">
            <a:avLst/>
          </a:prstGeom>
          <a:solidFill>
            <a:schemeClr val="accent4">
              <a:lumMod val="20000"/>
              <a:lumOff val="80000"/>
            </a:schemeClr>
          </a:solidFill>
        </p:spPr>
        <p:txBody>
          <a:bodyPr anchor="ctr"/>
          <a:lstStyle>
            <a:lvl1pPr marL="0" indent="0" algn="ctr">
              <a:buFontTx/>
              <a:buNone/>
              <a:defRPr>
                <a:latin typeface="Alegreya Sans" pitchFamily="2" charset="0"/>
              </a:defRPr>
            </a:lvl1pPr>
          </a:lstStyle>
          <a:p>
            <a:r>
              <a:rPr lang="en-US"/>
              <a:t>Insert photo</a:t>
            </a:r>
          </a:p>
        </p:txBody>
      </p:sp>
      <p:sp>
        <p:nvSpPr>
          <p:cNvPr id="7" name="Rounded Rectangle 6">
            <a:extLst>
              <a:ext uri="{FF2B5EF4-FFF2-40B4-BE49-F238E27FC236}">
                <a16:creationId xmlns:a16="http://schemas.microsoft.com/office/drawing/2014/main" id="{EB3269EF-93A6-EC42-2A03-27DDD3D8315C}"/>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black screen with blue text&#10;&#10;Description automatically generated">
            <a:extLst>
              <a:ext uri="{FF2B5EF4-FFF2-40B4-BE49-F238E27FC236}">
                <a16:creationId xmlns:a16="http://schemas.microsoft.com/office/drawing/2014/main" id="{6939F3BD-8A17-9DC2-070E-E81EBEA2D731}"/>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109643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E_Title and Content_Vertical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1"/>
            <a:ext cx="7630886" cy="6858000"/>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sp>
        <p:nvSpPr>
          <p:cNvPr id="10" name="Title 1">
            <a:extLst>
              <a:ext uri="{FF2B5EF4-FFF2-40B4-BE49-F238E27FC236}">
                <a16:creationId xmlns:a16="http://schemas.microsoft.com/office/drawing/2014/main" id="{FE5C873D-C463-5D07-FC51-BBB216DC7633}"/>
              </a:ext>
            </a:extLst>
          </p:cNvPr>
          <p:cNvSpPr>
            <a:spLocks noGrp="1"/>
          </p:cNvSpPr>
          <p:nvPr>
            <p:ph type="title"/>
          </p:nvPr>
        </p:nvSpPr>
        <p:spPr>
          <a:xfrm>
            <a:off x="692914" y="559574"/>
            <a:ext cx="5088164" cy="442247"/>
          </a:xfrm>
          <a:prstGeom prst="rect">
            <a:avLst/>
          </a:prstGeom>
        </p:spPr>
        <p:txBody>
          <a:bodyPr lIns="0" rIns="0" anchor="t">
            <a:normAutofit/>
          </a:bodyPr>
          <a:lstStyle>
            <a:lvl1pPr>
              <a:defRPr sz="3200" b="1" i="0">
                <a:solidFill>
                  <a:schemeClr val="tx1"/>
                </a:solidFill>
                <a:latin typeface="Alegreya Sans ExtraBold" pitchFamily="2" charset="0"/>
              </a:defRPr>
            </a:lvl1pPr>
          </a:lstStyle>
          <a:p>
            <a:r>
              <a:rPr lang="en-US"/>
              <a:t>Click to edit Master title style</a:t>
            </a:r>
          </a:p>
        </p:txBody>
      </p:sp>
      <p:sp>
        <p:nvSpPr>
          <p:cNvPr id="11" name="Text Placeholder 15">
            <a:extLst>
              <a:ext uri="{FF2B5EF4-FFF2-40B4-BE49-F238E27FC236}">
                <a16:creationId xmlns:a16="http://schemas.microsoft.com/office/drawing/2014/main" id="{B4F8483D-23BF-012E-A234-704709ADF618}"/>
              </a:ext>
            </a:extLst>
          </p:cNvPr>
          <p:cNvSpPr>
            <a:spLocks noGrp="1"/>
          </p:cNvSpPr>
          <p:nvPr>
            <p:ph type="body" sz="quarter" idx="13" hasCustomPrompt="1"/>
          </p:nvPr>
        </p:nvSpPr>
        <p:spPr>
          <a:xfrm>
            <a:off x="692150" y="1066811"/>
            <a:ext cx="5088164" cy="365125"/>
          </a:xfrm>
          <a:prstGeom prst="rect">
            <a:avLst/>
          </a:prstGeom>
        </p:spPr>
        <p:txBody>
          <a:bodyPr lIns="0" tIns="0" rIns="0" bIns="0" anchor="b">
            <a:noAutofit/>
          </a:bodyPr>
          <a:lstStyle>
            <a:lvl1pPr marL="0" indent="0">
              <a:buNone/>
              <a:defRPr lang="en-US" sz="2000" b="0" i="0" spc="300" dirty="0" smtClean="0">
                <a:solidFill>
                  <a:schemeClr val="tx1">
                    <a:lumMod val="60000"/>
                    <a:lumOff val="40000"/>
                  </a:schemeClr>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B5B229CF-3E5A-8E5D-F68E-2ADF13BFEEB9}"/>
              </a:ext>
            </a:extLst>
          </p:cNvPr>
          <p:cNvSpPr>
            <a:spLocks noGrp="1"/>
          </p:cNvSpPr>
          <p:nvPr>
            <p:ph idx="1"/>
          </p:nvPr>
        </p:nvSpPr>
        <p:spPr>
          <a:xfrm>
            <a:off x="692914" y="1665520"/>
            <a:ext cx="6208629" cy="3970067"/>
          </a:xfrm>
          <a:prstGeom prst="rect">
            <a:avLst/>
          </a:prstGeom>
        </p:spPr>
        <p:txBody>
          <a:bodyPr lIns="0" tIns="0" rIns="0" bIns="0"/>
          <a:lstStyle>
            <a:lvl1pPr marL="3474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lumMod val="60000"/>
                  <a:lumOff val="40000"/>
                </a:schemeClr>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ounded Rectangle 1">
            <a:extLst>
              <a:ext uri="{FF2B5EF4-FFF2-40B4-BE49-F238E27FC236}">
                <a16:creationId xmlns:a16="http://schemas.microsoft.com/office/drawing/2014/main" id="{E6A00524-C17D-2CEB-FA6D-21C196EA8308}"/>
              </a:ext>
            </a:extLst>
          </p:cNvPr>
          <p:cNvSpPr/>
          <p:nvPr userDrawn="1"/>
        </p:nvSpPr>
        <p:spPr>
          <a:xfrm>
            <a:off x="8170606" y="-420771"/>
            <a:ext cx="3576894" cy="796822"/>
          </a:xfrm>
          <a:prstGeom prst="roundRect">
            <a:avLst>
              <a:gd name="adj" fmla="val 14394"/>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4" name="Picture 3" descr="A black screen with blue text&#10;&#10;Description automatically generated">
            <a:extLst>
              <a:ext uri="{FF2B5EF4-FFF2-40B4-BE49-F238E27FC236}">
                <a16:creationId xmlns:a16="http://schemas.microsoft.com/office/drawing/2014/main" id="{22236373-4D5F-E77A-C373-B14D55A23610}"/>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1613237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E_Title and Content_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black screen with blue text&#10;&#10;Description automatically generated">
            <a:extLst>
              <a:ext uri="{FF2B5EF4-FFF2-40B4-BE49-F238E27FC236}">
                <a16:creationId xmlns:a16="http://schemas.microsoft.com/office/drawing/2014/main" id="{3EB9BEB1-61C7-03EA-AE32-BC9F32A63046}"/>
              </a:ext>
            </a:extLst>
          </p:cNvPr>
          <p:cNvPicPr>
            <a:picLocks noChangeAspect="1"/>
          </p:cNvPicPr>
          <p:nvPr userDrawn="1"/>
        </p:nvPicPr>
        <p:blipFill>
          <a:blip r:embed="rId2"/>
          <a:stretch>
            <a:fillRect/>
          </a:stretch>
        </p:blipFill>
        <p:spPr>
          <a:xfrm>
            <a:off x="7419732" y="5635587"/>
            <a:ext cx="4275324" cy="1306673"/>
          </a:xfrm>
          <a:prstGeom prst="rect">
            <a:avLst/>
          </a:prstGeom>
        </p:spPr>
      </p:pic>
    </p:spTree>
    <p:extLst>
      <p:ext uri="{BB962C8B-B14F-4D97-AF65-F5344CB8AC3E}">
        <p14:creationId xmlns:p14="http://schemas.microsoft.com/office/powerpoint/2010/main" val="2993447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E_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1"/>
            <a:ext cx="12192000" cy="6858000"/>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sp>
        <p:nvSpPr>
          <p:cNvPr id="2" name="Oval 1">
            <a:extLst>
              <a:ext uri="{FF2B5EF4-FFF2-40B4-BE49-F238E27FC236}">
                <a16:creationId xmlns:a16="http://schemas.microsoft.com/office/drawing/2014/main" id="{DF9FD1CB-D983-D9F1-E0FE-A9F37011880F}"/>
              </a:ext>
            </a:extLst>
          </p:cNvPr>
          <p:cNvSpPr/>
          <p:nvPr userDrawn="1"/>
        </p:nvSpPr>
        <p:spPr>
          <a:xfrm>
            <a:off x="-1654149" y="966771"/>
            <a:ext cx="6580513" cy="6580513"/>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DAAE93-F8A2-E73C-F4EC-2A295586BAEE}"/>
              </a:ext>
            </a:extLst>
          </p:cNvPr>
          <p:cNvSpPr/>
          <p:nvPr userDrawn="1"/>
        </p:nvSpPr>
        <p:spPr>
          <a:xfrm rot="10638523">
            <a:off x="9560475" y="2585661"/>
            <a:ext cx="1625401" cy="1625401"/>
          </a:xfrm>
          <a:prstGeom prst="ellipse">
            <a:avLst/>
          </a:prstGeom>
          <a:solidFill>
            <a:srgbClr val="1CD8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55DC402-D624-D59B-8F2B-0EE9719770C0}"/>
              </a:ext>
            </a:extLst>
          </p:cNvPr>
          <p:cNvSpPr/>
          <p:nvPr userDrawn="1"/>
        </p:nvSpPr>
        <p:spPr>
          <a:xfrm>
            <a:off x="-2025736" y="3155620"/>
            <a:ext cx="12280015" cy="2735609"/>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00348A-5D60-4F2E-1C26-6E13B5A5F802}"/>
              </a:ext>
            </a:extLst>
          </p:cNvPr>
          <p:cNvSpPr>
            <a:spLocks noGrp="1"/>
          </p:cNvSpPr>
          <p:nvPr>
            <p:ph type="title"/>
          </p:nvPr>
        </p:nvSpPr>
        <p:spPr>
          <a:xfrm>
            <a:off x="604863" y="4402602"/>
            <a:ext cx="9173619" cy="747897"/>
          </a:xfrm>
          <a:prstGeom prst="rect">
            <a:avLst/>
          </a:prstGeom>
        </p:spPr>
        <p:txBody>
          <a:bodyPr wrap="square" lIns="0" tIns="0" rIns="0" bIns="0" anchor="b" anchorCtr="0">
            <a:spAutoFit/>
          </a:bodyPr>
          <a:lstStyle>
            <a:lvl1pPr>
              <a:defRPr sz="5400" b="1" i="0">
                <a:solidFill>
                  <a:schemeClr val="bg1"/>
                </a:solidFill>
                <a:latin typeface="Alegreya Sans ExtraBold"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2E51F755-C1B8-AE67-B12A-93BF08FB4298}"/>
              </a:ext>
            </a:extLst>
          </p:cNvPr>
          <p:cNvSpPr>
            <a:spLocks noGrp="1"/>
          </p:cNvSpPr>
          <p:nvPr>
            <p:ph type="subTitle" idx="1" hasCustomPrompt="1"/>
          </p:nvPr>
        </p:nvSpPr>
        <p:spPr>
          <a:xfrm>
            <a:off x="604863" y="4001417"/>
            <a:ext cx="7496577" cy="158780"/>
          </a:xfrm>
          <a:prstGeom prst="rect">
            <a:avLst/>
          </a:prstGeom>
        </p:spPr>
        <p:txBody>
          <a:bodyPr lIns="0" tIns="0" rIns="0" bIns="0">
            <a:noAutofit/>
          </a:bodyPr>
          <a:lstStyle>
            <a:lvl1pPr marL="0" indent="0" algn="l">
              <a:buNone/>
              <a:defRPr sz="1600" b="0" i="0" spc="300">
                <a:solidFill>
                  <a:schemeClr val="bg1"/>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and white logo&#10;&#10;Description automatically generated">
            <a:extLst>
              <a:ext uri="{FF2B5EF4-FFF2-40B4-BE49-F238E27FC236}">
                <a16:creationId xmlns:a16="http://schemas.microsoft.com/office/drawing/2014/main" id="{FF1DDD45-3E6B-1835-A526-654D65010085}"/>
              </a:ext>
            </a:extLst>
          </p:cNvPr>
          <p:cNvPicPr>
            <a:picLocks noChangeAspect="1"/>
          </p:cNvPicPr>
          <p:nvPr userDrawn="1"/>
        </p:nvPicPr>
        <p:blipFill>
          <a:blip r:embed="rId2"/>
          <a:stretch>
            <a:fillRect/>
          </a:stretch>
        </p:blipFill>
        <p:spPr>
          <a:xfrm>
            <a:off x="6010103" y="-155978"/>
            <a:ext cx="6334299" cy="1935961"/>
          </a:xfrm>
          <a:prstGeom prst="rect">
            <a:avLst/>
          </a:prstGeom>
        </p:spPr>
      </p:pic>
    </p:spTree>
    <p:extLst>
      <p:ext uri="{BB962C8B-B14F-4D97-AF65-F5344CB8AC3E}">
        <p14:creationId xmlns:p14="http://schemas.microsoft.com/office/powerpoint/2010/main" val="3946089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MHSA_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0"/>
            <a:ext cx="12192000" cy="6858000"/>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pic>
        <p:nvPicPr>
          <p:cNvPr id="14" name="Graphic 13">
            <a:extLst>
              <a:ext uri="{FF2B5EF4-FFF2-40B4-BE49-F238E27FC236}">
                <a16:creationId xmlns:a16="http://schemas.microsoft.com/office/drawing/2014/main" id="{09F55005-CC11-D8E8-73EB-ED7999858EB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7571" y="5410201"/>
            <a:ext cx="2636859" cy="994604"/>
          </a:xfrm>
          <a:prstGeom prst="rect">
            <a:avLst/>
          </a:prstGeom>
        </p:spPr>
      </p:pic>
      <p:sp>
        <p:nvSpPr>
          <p:cNvPr id="3" name="TextBox 2">
            <a:extLst>
              <a:ext uri="{FF2B5EF4-FFF2-40B4-BE49-F238E27FC236}">
                <a16:creationId xmlns:a16="http://schemas.microsoft.com/office/drawing/2014/main" id="{D5346552-C12E-1FCE-3FA6-8813D6D1891D}"/>
              </a:ext>
            </a:extLst>
          </p:cNvPr>
          <p:cNvSpPr txBox="1"/>
          <p:nvPr userDrawn="1"/>
        </p:nvSpPr>
        <p:spPr>
          <a:xfrm>
            <a:off x="1353430" y="5495926"/>
            <a:ext cx="9485140" cy="738664"/>
          </a:xfrm>
          <a:prstGeom prst="rect">
            <a:avLst/>
          </a:prstGeom>
          <a:noFill/>
        </p:spPr>
        <p:txBody>
          <a:bodyPr wrap="square">
            <a:spAutoFit/>
          </a:bodyPr>
          <a:lstStyle/>
          <a:p>
            <a:pPr algn="ctr">
              <a:lnSpc>
                <a:spcPct val="100000"/>
              </a:lnSpc>
            </a:pPr>
            <a:r>
              <a:rPr lang="en-US" sz="1400" i="1" u="none" strike="noStrike">
                <a:solidFill>
                  <a:schemeClr val="bg1"/>
                </a:solidFill>
                <a:effectLst/>
                <a:latin typeface="Alegreya Sans" pitchFamily="2" charset="0"/>
              </a:rPr>
              <a:t>Funding for the Center of Excellence was made possible by Grant No. SM087180 from </a:t>
            </a:r>
            <a:r>
              <a:rPr lang="en-US" sz="1400" b="1" i="1" u="sng" strike="noStrike">
                <a:solidFill>
                  <a:schemeClr val="tx2"/>
                </a:solidFill>
                <a:effectLst/>
                <a:latin typeface="Alegreya Sans" pitchFamily="2" charset="0"/>
                <a:hlinkClick r:id="rId4"/>
              </a:rPr>
              <a:t>SAMHSA</a:t>
            </a:r>
            <a:r>
              <a:rPr lang="en-US" sz="1400" i="1">
                <a:solidFill>
                  <a:schemeClr val="bg1"/>
                </a:solidFill>
                <a:latin typeface="Alegreya Sans" pitchFamily="2" charset="0"/>
              </a:rPr>
              <a:t> o</a:t>
            </a:r>
            <a:r>
              <a:rPr lang="en-US" sz="1400" i="1" u="none" strike="noStrike">
                <a:solidFill>
                  <a:schemeClr val="bg1"/>
                </a:solidFill>
                <a:effectLst/>
                <a:latin typeface="Alegreya Sans" pitchFamily="2" charset="0"/>
              </a:rPr>
              <a:t>f the US Department of Health and Human Services (HHS). The contents are those of the author(s) and do not necessarily represent the official views of, nor an endorsement by, SAMHSA/HHS or the US Government.</a:t>
            </a:r>
            <a:endParaRPr lang="en-US" sz="1400" i="1">
              <a:solidFill>
                <a:schemeClr val="bg1"/>
              </a:solidFill>
              <a:latin typeface="Alegreya Sans" pitchFamily="2" charset="0"/>
            </a:endParaRPr>
          </a:p>
        </p:txBody>
      </p:sp>
      <p:pic>
        <p:nvPicPr>
          <p:cNvPr id="4" name="Picture 3" descr="A black and white logo&#10;&#10;Description automatically generated">
            <a:extLst>
              <a:ext uri="{FF2B5EF4-FFF2-40B4-BE49-F238E27FC236}">
                <a16:creationId xmlns:a16="http://schemas.microsoft.com/office/drawing/2014/main" id="{95EB9BB7-AAA5-7B82-3D6C-2CFD27146DB5}"/>
              </a:ext>
            </a:extLst>
          </p:cNvPr>
          <p:cNvPicPr>
            <a:picLocks noChangeAspect="1"/>
          </p:cNvPicPr>
          <p:nvPr userDrawn="1"/>
        </p:nvPicPr>
        <p:blipFill>
          <a:blip r:embed="rId5"/>
          <a:stretch>
            <a:fillRect/>
          </a:stretch>
        </p:blipFill>
        <p:spPr>
          <a:xfrm>
            <a:off x="6010103" y="-155978"/>
            <a:ext cx="6334299" cy="1935961"/>
          </a:xfrm>
          <a:prstGeom prst="rect">
            <a:avLst/>
          </a:prstGeom>
        </p:spPr>
      </p:pic>
    </p:spTree>
    <p:extLst>
      <p:ext uri="{BB962C8B-B14F-4D97-AF65-F5344CB8AC3E}">
        <p14:creationId xmlns:p14="http://schemas.microsoft.com/office/powerpoint/2010/main" val="422468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767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al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6D19A-4846-F74B-BE86-2765770DAFAD}"/>
              </a:ext>
            </a:extLst>
          </p:cNvPr>
          <p:cNvSpPr/>
          <p:nvPr userDrawn="1"/>
        </p:nvSpPr>
        <p:spPr>
          <a:xfrm>
            <a:off x="0" y="-1"/>
            <a:ext cx="4581144"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696096" y="1554143"/>
            <a:ext cx="3281544" cy="1023448"/>
          </a:xfrm>
          <a:prstGeom prst="rect">
            <a:avLst/>
          </a:prstGeom>
        </p:spPr>
        <p:txBody>
          <a:bodyPr>
            <a:normAutofit/>
          </a:bodyPr>
          <a:lstStyle>
            <a:lvl1pPr marL="0" indent="0" algn="l" defTabSz="914400" rtl="0" eaLnBrk="1" latinLnBrk="0" hangingPunct="1">
              <a:buNone/>
              <a:defRPr lang="en-US" sz="32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696096" y="2656212"/>
            <a:ext cx="3281544" cy="900804"/>
          </a:xfrm>
          <a:prstGeom prst="rect">
            <a:avLst/>
          </a:prstGeom>
        </p:spPr>
        <p:txBody>
          <a:bodyPr>
            <a:normAutofit/>
          </a:bodyPr>
          <a:lstStyle>
            <a:lvl1pPr marL="0" indent="0" algn="l" defTabSz="914400" rtl="0" eaLnBrk="1" latinLnBrk="0" hangingPunct="1">
              <a:buNone/>
              <a:defRPr lang="en-US" sz="2200" kern="1200" dirty="0">
                <a:solidFill>
                  <a:schemeClr val="accent1"/>
                </a:solidFill>
                <a:latin typeface="Alegreya Sans" pitchFamily="2" charset="0"/>
                <a:ea typeface="+mn-ea"/>
                <a:cs typeface="+mn-cs"/>
              </a:defRPr>
            </a:lvl1pPr>
          </a:lstStyle>
          <a:p>
            <a:pPr lvl="0"/>
            <a:r>
              <a:rPr lang="en-US"/>
              <a:t>Slide Subheading Goes Here</a:t>
            </a:r>
          </a:p>
        </p:txBody>
      </p:sp>
      <p:sp>
        <p:nvSpPr>
          <p:cNvPr id="8" name="Text Placeholder 7">
            <a:extLst>
              <a:ext uri="{FF2B5EF4-FFF2-40B4-BE49-F238E27FC236}">
                <a16:creationId xmlns:a16="http://schemas.microsoft.com/office/drawing/2014/main" id="{8E2D05CB-FB32-CF4E-B844-5DE5D3861E4F}"/>
              </a:ext>
            </a:extLst>
          </p:cNvPr>
          <p:cNvSpPr>
            <a:spLocks noGrp="1"/>
          </p:cNvSpPr>
          <p:nvPr>
            <p:ph type="body" sz="quarter" idx="12" hasCustomPrompt="1"/>
          </p:nvPr>
        </p:nvSpPr>
        <p:spPr>
          <a:xfrm>
            <a:off x="5342399" y="2016322"/>
            <a:ext cx="6233905" cy="3790118"/>
          </a:xfrm>
          <a:prstGeom prst="rect">
            <a:avLst/>
          </a:prstGeom>
        </p:spPr>
        <p:txBody>
          <a:bodyPr/>
          <a:lstStyle>
            <a:lvl1pPr marL="342900" indent="-342900">
              <a:spcBef>
                <a:spcPts val="600"/>
              </a:spcBef>
              <a:spcAft>
                <a:spcPts val="600"/>
              </a:spcAft>
              <a:buClr>
                <a:schemeClr val="accent1"/>
              </a:buClr>
              <a:buFont typeface="Arial" panose="020B0604020202020204" pitchFamily="34" charset="0"/>
              <a:buChar char="•"/>
              <a:defRPr/>
            </a:lvl1pPr>
          </a:lstStyle>
          <a:p>
            <a:pPr lvl="0"/>
            <a:r>
              <a:rPr lang="en-US"/>
              <a:t>This is a sample bullet list item.</a:t>
            </a:r>
          </a:p>
          <a:p>
            <a:pPr lvl="0"/>
            <a:r>
              <a:rPr lang="en-US"/>
              <a:t>Sample bullet list item here. 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 </a:t>
            </a:r>
            <a:r>
              <a:rPr lang="en-US" err="1"/>
              <a:t>neque</a:t>
            </a:r>
            <a:r>
              <a:rPr lang="en-US"/>
              <a:t> </a:t>
            </a:r>
            <a:r>
              <a:rPr lang="en-US" err="1"/>
              <a:t>metus</a:t>
            </a:r>
            <a:r>
              <a:rPr lang="en-US"/>
              <a:t>.</a:t>
            </a:r>
          </a:p>
        </p:txBody>
      </p:sp>
      <p:sp>
        <p:nvSpPr>
          <p:cNvPr id="11" name="Text Placeholder 10">
            <a:extLst>
              <a:ext uri="{FF2B5EF4-FFF2-40B4-BE49-F238E27FC236}">
                <a16:creationId xmlns:a16="http://schemas.microsoft.com/office/drawing/2014/main" id="{F5C31112-C2FE-3B4A-B5D8-F226B7DAEE99}"/>
              </a:ext>
            </a:extLst>
          </p:cNvPr>
          <p:cNvSpPr>
            <a:spLocks noGrp="1"/>
          </p:cNvSpPr>
          <p:nvPr>
            <p:ph type="body" sz="quarter" idx="13" hasCustomPrompt="1"/>
          </p:nvPr>
        </p:nvSpPr>
        <p:spPr>
          <a:xfrm>
            <a:off x="696096" y="3633386"/>
            <a:ext cx="3281544" cy="1865312"/>
          </a:xfrm>
          <a:prstGeom prst="rect">
            <a:avLst/>
          </a:prstGeom>
        </p:spPr>
        <p:txBody>
          <a:bodyPr/>
          <a:lstStyle>
            <a:lvl1pPr marL="0" indent="0">
              <a:buNone/>
              <a:defRPr sz="1800">
                <a:solidFill>
                  <a:schemeClr val="accent1"/>
                </a:solidFill>
              </a:defRPr>
            </a:lvl1pPr>
          </a:lstStyle>
          <a:p>
            <a:pPr lvl="0"/>
            <a:r>
              <a:rPr lang="en-US"/>
              <a:t>Sidebar content or contextualizing info here. </a:t>
            </a:r>
            <a:r>
              <a:rPr lang="en-US" err="1"/>
              <a:t>Aenean</a:t>
            </a:r>
            <a:r>
              <a:rPr lang="en-US"/>
              <a:t> </a:t>
            </a:r>
            <a:r>
              <a:rPr lang="en-US" err="1"/>
              <a:t>justo</a:t>
            </a:r>
            <a:r>
              <a:rPr lang="en-US"/>
              <a:t> </a:t>
            </a:r>
            <a:r>
              <a:rPr lang="en-US" err="1"/>
              <a:t>arcu</a:t>
            </a:r>
            <a:r>
              <a:rPr lang="en-US"/>
              <a:t>, </a:t>
            </a:r>
            <a:r>
              <a:rPr lang="en-US" err="1"/>
              <a:t>sodales</a:t>
            </a:r>
            <a:r>
              <a:rPr lang="en-US"/>
              <a:t> </a:t>
            </a:r>
            <a:r>
              <a:rPr lang="en-US" err="1"/>
              <a:t>eu</a:t>
            </a:r>
            <a:r>
              <a:rPr lang="en-US"/>
              <a:t> dui </a:t>
            </a:r>
            <a:r>
              <a:rPr lang="en-US" err="1"/>
              <a:t>nec</a:t>
            </a:r>
            <a:r>
              <a:rPr lang="en-US"/>
              <a:t>, </a:t>
            </a:r>
            <a:r>
              <a:rPr lang="en-US" err="1"/>
              <a:t>varius</a:t>
            </a:r>
            <a:r>
              <a:rPr lang="en-US"/>
              <a:t> gravida sem. Sed </a:t>
            </a:r>
            <a:r>
              <a:rPr lang="en-US" err="1"/>
              <a:t>nec</a:t>
            </a:r>
            <a:r>
              <a:rPr lang="en-US"/>
              <a:t> libero </a:t>
            </a:r>
            <a:r>
              <a:rPr lang="en-US" err="1"/>
              <a:t>lacus</a:t>
            </a:r>
            <a:r>
              <a:rPr lang="en-US"/>
              <a:t>.</a:t>
            </a:r>
          </a:p>
        </p:txBody>
      </p:sp>
    </p:spTree>
    <p:extLst>
      <p:ext uri="{BB962C8B-B14F-4D97-AF65-F5344CB8AC3E}">
        <p14:creationId xmlns:p14="http://schemas.microsoft.com/office/powerpoint/2010/main" val="427333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E_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0"/>
            <a:ext cx="12192000" cy="6858000"/>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sp>
        <p:nvSpPr>
          <p:cNvPr id="2" name="Oval 1">
            <a:extLst>
              <a:ext uri="{FF2B5EF4-FFF2-40B4-BE49-F238E27FC236}">
                <a16:creationId xmlns:a16="http://schemas.microsoft.com/office/drawing/2014/main" id="{DF9FD1CB-D983-D9F1-E0FE-A9F37011880F}"/>
              </a:ext>
            </a:extLst>
          </p:cNvPr>
          <p:cNvSpPr/>
          <p:nvPr userDrawn="1"/>
        </p:nvSpPr>
        <p:spPr>
          <a:xfrm>
            <a:off x="-1654149" y="966771"/>
            <a:ext cx="6580513" cy="6580513"/>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DAAE93-F8A2-E73C-F4EC-2A295586BAEE}"/>
              </a:ext>
            </a:extLst>
          </p:cNvPr>
          <p:cNvSpPr/>
          <p:nvPr userDrawn="1"/>
        </p:nvSpPr>
        <p:spPr>
          <a:xfrm rot="10638523">
            <a:off x="9560475" y="2585661"/>
            <a:ext cx="1625401" cy="1625401"/>
          </a:xfrm>
          <a:prstGeom prst="ellipse">
            <a:avLst/>
          </a:prstGeom>
          <a:solidFill>
            <a:srgbClr val="1CD8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55DC402-D624-D59B-8F2B-0EE9719770C0}"/>
              </a:ext>
            </a:extLst>
          </p:cNvPr>
          <p:cNvSpPr/>
          <p:nvPr userDrawn="1"/>
        </p:nvSpPr>
        <p:spPr>
          <a:xfrm>
            <a:off x="-2025736" y="3155620"/>
            <a:ext cx="12280015" cy="2735609"/>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00348A-5D60-4F2E-1C26-6E13B5A5F802}"/>
              </a:ext>
            </a:extLst>
          </p:cNvPr>
          <p:cNvSpPr>
            <a:spLocks noGrp="1"/>
          </p:cNvSpPr>
          <p:nvPr>
            <p:ph type="title"/>
          </p:nvPr>
        </p:nvSpPr>
        <p:spPr>
          <a:xfrm>
            <a:off x="604863" y="4402602"/>
            <a:ext cx="9173619" cy="747897"/>
          </a:xfrm>
          <a:prstGeom prst="rect">
            <a:avLst/>
          </a:prstGeom>
        </p:spPr>
        <p:txBody>
          <a:bodyPr wrap="square" lIns="0" tIns="0" rIns="0" bIns="0" anchor="b" anchorCtr="0">
            <a:spAutoFit/>
          </a:bodyPr>
          <a:lstStyle>
            <a:lvl1pPr>
              <a:defRPr sz="5400" b="1" i="0">
                <a:solidFill>
                  <a:schemeClr val="bg1"/>
                </a:solidFill>
                <a:latin typeface="Alegreya Sans ExtraBold"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2E51F755-C1B8-AE67-B12A-93BF08FB4298}"/>
              </a:ext>
            </a:extLst>
          </p:cNvPr>
          <p:cNvSpPr>
            <a:spLocks noGrp="1"/>
          </p:cNvSpPr>
          <p:nvPr>
            <p:ph type="subTitle" idx="1" hasCustomPrompt="1"/>
          </p:nvPr>
        </p:nvSpPr>
        <p:spPr>
          <a:xfrm>
            <a:off x="604863" y="4001417"/>
            <a:ext cx="7496577" cy="158780"/>
          </a:xfrm>
          <a:prstGeom prst="rect">
            <a:avLst/>
          </a:prstGeom>
        </p:spPr>
        <p:txBody>
          <a:bodyPr lIns="0" tIns="0" rIns="0" bIns="0">
            <a:noAutofit/>
          </a:bodyPr>
          <a:lstStyle>
            <a:lvl1pPr marL="0" indent="0" algn="l">
              <a:buNone/>
              <a:defRPr sz="1600" b="0" i="0" spc="300">
                <a:solidFill>
                  <a:schemeClr val="bg1"/>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and white logo&#10;&#10;Description automatically generated">
            <a:extLst>
              <a:ext uri="{FF2B5EF4-FFF2-40B4-BE49-F238E27FC236}">
                <a16:creationId xmlns:a16="http://schemas.microsoft.com/office/drawing/2014/main" id="{8ABF540E-1FE0-82D8-3F8F-560A424C3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9511" y="-61277"/>
            <a:ext cx="6224196" cy="1902310"/>
          </a:xfrm>
          <a:prstGeom prst="rect">
            <a:avLst/>
          </a:prstGeom>
        </p:spPr>
      </p:pic>
    </p:spTree>
    <p:extLst>
      <p:ext uri="{BB962C8B-B14F-4D97-AF65-F5344CB8AC3E}">
        <p14:creationId xmlns:p14="http://schemas.microsoft.com/office/powerpoint/2010/main" val="177284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E_Title and Content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57762D-DFF2-A837-F5BD-40B561A77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97771" y="5986816"/>
            <a:ext cx="3698050" cy="544674"/>
          </a:xfrm>
          <a:prstGeom prst="rect">
            <a:avLst/>
          </a:prstGeom>
        </p:spPr>
      </p:pic>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496945" y="559574"/>
            <a:ext cx="11198876"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496944" y="1665520"/>
            <a:ext cx="11198112"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496181" y="1066811"/>
            <a:ext cx="11198875"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3" name="Slide Number Placeholder 5">
            <a:extLst>
              <a:ext uri="{FF2B5EF4-FFF2-40B4-BE49-F238E27FC236}">
                <a16:creationId xmlns:a16="http://schemas.microsoft.com/office/drawing/2014/main" id="{B187CF35-2184-B53F-E584-5C97ADE58469}"/>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2556401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E_Title and Content_3">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EDC460C3-FA5E-8446-4FDD-33659B1422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97771" y="5986816"/>
            <a:ext cx="3698050" cy="544674"/>
          </a:xfrm>
          <a:prstGeom prst="rect">
            <a:avLst/>
          </a:prstGeom>
        </p:spPr>
      </p:pic>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496945" y="559574"/>
            <a:ext cx="11198876"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496944" y="1665520"/>
            <a:ext cx="1119811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496181" y="1066811"/>
            <a:ext cx="11198875"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3" name="Slide Number Placeholder 5">
            <a:extLst>
              <a:ext uri="{FF2B5EF4-FFF2-40B4-BE49-F238E27FC236}">
                <a16:creationId xmlns:a16="http://schemas.microsoft.com/office/drawing/2014/main" id="{C8975AB6-CD8D-BF6D-471A-6D1F058E5B52}"/>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2993447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E_Title and Content_1">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12E33B9C-252C-BE7D-5D80-820420D511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97771" y="5986816"/>
            <a:ext cx="3698050" cy="544674"/>
          </a:xfrm>
          <a:prstGeom prst="rect">
            <a:avLst/>
          </a:prstGeom>
        </p:spPr>
      </p:pic>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496179" y="559574"/>
            <a:ext cx="11199641"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496945" y="1665520"/>
            <a:ext cx="11198112"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495416" y="1066811"/>
            <a:ext cx="11199640"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3" name="Slide Number Placeholder 5">
            <a:extLst>
              <a:ext uri="{FF2B5EF4-FFF2-40B4-BE49-F238E27FC236}">
                <a16:creationId xmlns:a16="http://schemas.microsoft.com/office/drawing/2014/main" id="{D1322F57-6CD8-D5C7-57FD-0B3D05AA377A}"/>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2448378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E_Title and Content_Vertica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57762D-DFF2-A837-F5BD-40B561A77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97771" y="5986816"/>
            <a:ext cx="3698050" cy="544674"/>
          </a:xfrm>
          <a:prstGeom prst="rect">
            <a:avLst/>
          </a:prstGeom>
        </p:spPr>
      </p:pic>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470819" y="559574"/>
            <a:ext cx="11225001"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470056" y="1066811"/>
            <a:ext cx="11225000"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2" name="Content Placeholder 2">
            <a:extLst>
              <a:ext uri="{FF2B5EF4-FFF2-40B4-BE49-F238E27FC236}">
                <a16:creationId xmlns:a16="http://schemas.microsoft.com/office/drawing/2014/main" id="{CC01AC33-C4F3-E542-8975-4F3570205499}"/>
              </a:ext>
            </a:extLst>
          </p:cNvPr>
          <p:cNvSpPr>
            <a:spLocks noGrp="1"/>
          </p:cNvSpPr>
          <p:nvPr>
            <p:ph idx="14"/>
          </p:nvPr>
        </p:nvSpPr>
        <p:spPr>
          <a:xfrm>
            <a:off x="6237516" y="1665519"/>
            <a:ext cx="5457540" cy="3970067"/>
          </a:xfrm>
          <a:prstGeom prst="rect">
            <a:avLst/>
          </a:prstGeom>
        </p:spPr>
        <p:txBody>
          <a:bodyPr lIns="0" tIns="0" rIns="0" bIns="0" anchor="t"/>
          <a:lstStyle>
            <a:lvl1pPr marL="0" indent="0" algn="ctr">
              <a:buClr>
                <a:schemeClr val="accent1"/>
              </a:buClr>
              <a:buSzPct val="100000"/>
              <a:buFontTx/>
              <a:buNone/>
              <a:defRPr sz="2000" b="0" i="0">
                <a:solidFill>
                  <a:schemeClr val="bg1">
                    <a:lumMod val="85000"/>
                  </a:schemeClr>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endParaRPr lang="en-US"/>
          </a:p>
          <a:p>
            <a:pPr lvl="0"/>
            <a:endParaRPr lang="en-US"/>
          </a:p>
          <a:p>
            <a:pPr lvl="0"/>
            <a:r>
              <a:rPr lang="en-US"/>
              <a:t>CLICK TO INSERT MEDIA</a:t>
            </a:r>
          </a:p>
        </p:txBody>
      </p:sp>
      <p:sp>
        <p:nvSpPr>
          <p:cNvPr id="9" name="Text Placeholder 7">
            <a:extLst>
              <a:ext uri="{FF2B5EF4-FFF2-40B4-BE49-F238E27FC236}">
                <a16:creationId xmlns:a16="http://schemas.microsoft.com/office/drawing/2014/main" id="{8125FAEA-126E-BA5D-695C-613473F9FBE7}"/>
              </a:ext>
            </a:extLst>
          </p:cNvPr>
          <p:cNvSpPr>
            <a:spLocks noGrp="1"/>
          </p:cNvSpPr>
          <p:nvPr>
            <p:ph type="body" sz="quarter" idx="15"/>
          </p:nvPr>
        </p:nvSpPr>
        <p:spPr>
          <a:xfrm>
            <a:off x="496944" y="1665288"/>
            <a:ext cx="5457769" cy="3970337"/>
          </a:xfrm>
          <a:prstGeom prst="rect">
            <a:avLst/>
          </a:prstGeom>
        </p:spPr>
        <p:txBody>
          <a:bodyPr lIns="0" tIns="0" rIns="0" bIns="0"/>
          <a:lstStyle>
            <a:lvl1pPr>
              <a:buClr>
                <a:schemeClr val="tx1">
                  <a:lumMod val="20000"/>
                  <a:lumOff val="80000"/>
                </a:schemeClr>
              </a:buClr>
              <a:defRPr sz="2000" b="0" i="0">
                <a:latin typeface="Alegreya Sans" pitchFamily="2" charset="0"/>
              </a:defRPr>
            </a:lvl1pPr>
            <a:lvl2pPr>
              <a:buClr>
                <a:schemeClr val="tx1">
                  <a:lumMod val="20000"/>
                  <a:lumOff val="80000"/>
                </a:schemeClr>
              </a:buClr>
              <a:defRPr sz="2000" b="0" i="0">
                <a:latin typeface="Alegreya Sans" pitchFamily="2" charset="0"/>
              </a:defRPr>
            </a:lvl2pPr>
            <a:lvl3pPr>
              <a:buClr>
                <a:schemeClr val="tx1">
                  <a:lumMod val="20000"/>
                  <a:lumOff val="80000"/>
                </a:schemeClr>
              </a:buClr>
              <a:defRPr sz="2000" b="0" i="0">
                <a:latin typeface="Alegreya Sans" pitchFamily="2" charset="0"/>
              </a:defRPr>
            </a:lvl3pPr>
            <a:lvl4pPr>
              <a:buClr>
                <a:schemeClr val="tx1">
                  <a:lumMod val="20000"/>
                  <a:lumOff val="80000"/>
                </a:schemeClr>
              </a:buClr>
              <a:defRPr sz="2000" b="0" i="0">
                <a:latin typeface="Alegreya Sans"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a:extLst>
              <a:ext uri="{FF2B5EF4-FFF2-40B4-BE49-F238E27FC236}">
                <a16:creationId xmlns:a16="http://schemas.microsoft.com/office/drawing/2014/main" id="{470C8613-FEBD-7B9D-BE9F-21F674C2C096}"/>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2782480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E_Title and Content_1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470819" y="559574"/>
            <a:ext cx="11225001"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470819" y="1665520"/>
            <a:ext cx="11224237"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470056" y="1066811"/>
            <a:ext cx="11225000"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7" name="Picture Placeholder 4">
            <a:extLst>
              <a:ext uri="{FF2B5EF4-FFF2-40B4-BE49-F238E27FC236}">
                <a16:creationId xmlns:a16="http://schemas.microsoft.com/office/drawing/2014/main" id="{0436E33D-89D1-357C-C526-421E24521872}"/>
              </a:ext>
            </a:extLst>
          </p:cNvPr>
          <p:cNvSpPr>
            <a:spLocks noGrp="1"/>
          </p:cNvSpPr>
          <p:nvPr>
            <p:ph type="pic" sz="quarter" idx="14" hasCustomPrompt="1"/>
          </p:nvPr>
        </p:nvSpPr>
        <p:spPr>
          <a:xfrm>
            <a:off x="4851628" y="6035342"/>
            <a:ext cx="1624012" cy="525463"/>
          </a:xfrm>
          <a:prstGeom prst="rect">
            <a:avLst/>
          </a:prstGeom>
          <a:solidFill>
            <a:schemeClr val="accent4">
              <a:lumMod val="20000"/>
              <a:lumOff val="80000"/>
            </a:schemeClr>
          </a:solidFill>
        </p:spPr>
        <p:txBody>
          <a:bodyPr anchor="ctr" anchorCtr="0"/>
          <a:lstStyle>
            <a:lvl1pPr marL="0" indent="0" algn="ctr">
              <a:buNone/>
              <a:defRPr sz="1400" b="0" i="0">
                <a:latin typeface="Alegreya Sans" pitchFamily="2" charset="0"/>
              </a:defRPr>
            </a:lvl1pPr>
          </a:lstStyle>
          <a:p>
            <a:r>
              <a:rPr lang="en-US"/>
              <a:t>Additional Logo</a:t>
            </a:r>
          </a:p>
        </p:txBody>
      </p:sp>
      <p:pic>
        <p:nvPicPr>
          <p:cNvPr id="2" name="Picture 1" descr="A close-up of a logo&#10;&#10;Description automatically generated">
            <a:extLst>
              <a:ext uri="{FF2B5EF4-FFF2-40B4-BE49-F238E27FC236}">
                <a16:creationId xmlns:a16="http://schemas.microsoft.com/office/drawing/2014/main" id="{38958A18-0CB2-1B07-FD56-006F5FBCD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682" y="5759481"/>
            <a:ext cx="3524450" cy="1077183"/>
          </a:xfrm>
          <a:prstGeom prst="rect">
            <a:avLst/>
          </a:prstGeom>
        </p:spPr>
      </p:pic>
    </p:spTree>
    <p:extLst>
      <p:ext uri="{BB962C8B-B14F-4D97-AF65-F5344CB8AC3E}">
        <p14:creationId xmlns:p14="http://schemas.microsoft.com/office/powerpoint/2010/main" val="573436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E_Title and Content_3">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EDC460C3-FA5E-8446-4FDD-33659B1422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997771" y="5986816"/>
            <a:ext cx="3698050" cy="544674"/>
          </a:xfrm>
          <a:prstGeom prst="rect">
            <a:avLst/>
          </a:prstGeom>
        </p:spPr>
      </p:pic>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EEFADF6D-1047-442C-97DB-F0C7783EB528}" type="slidenum">
              <a:rPr lang="en-US" smtClean="0"/>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Tree>
    <p:extLst>
      <p:ext uri="{BB962C8B-B14F-4D97-AF65-F5344CB8AC3E}">
        <p14:creationId xmlns:p14="http://schemas.microsoft.com/office/powerpoint/2010/main" val="1696201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E_Title and Content_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close-up of a logo&#10;&#10;Description automatically generated">
            <a:extLst>
              <a:ext uri="{FF2B5EF4-FFF2-40B4-BE49-F238E27FC236}">
                <a16:creationId xmlns:a16="http://schemas.microsoft.com/office/drawing/2014/main" id="{9EBAAF65-448F-A131-00F0-A7F1F474D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3050" y="5759834"/>
            <a:ext cx="3524450" cy="1077183"/>
          </a:xfrm>
          <a:prstGeom prst="rect">
            <a:avLst/>
          </a:prstGeom>
        </p:spPr>
      </p:pic>
    </p:spTree>
    <p:extLst>
      <p:ext uri="{BB962C8B-B14F-4D97-AF65-F5344CB8AC3E}">
        <p14:creationId xmlns:p14="http://schemas.microsoft.com/office/powerpoint/2010/main" val="1716529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E_Cover_3">
  <p:cSld name="CoE_Cover_3">
    <p:spTree>
      <p:nvGrpSpPr>
        <p:cNvPr id="1" name="Shape 6"/>
        <p:cNvGrpSpPr/>
        <p:nvPr/>
      </p:nvGrpSpPr>
      <p:grpSpPr>
        <a:xfrm>
          <a:off x="0" y="0"/>
          <a:ext cx="0" cy="0"/>
          <a:chOff x="0" y="0"/>
          <a:chExt cx="0" cy="0"/>
        </a:xfrm>
      </p:grpSpPr>
      <p:sp>
        <p:nvSpPr>
          <p:cNvPr id="7" name="Google Shape;7;p2"/>
          <p:cNvSpPr/>
          <p:nvPr/>
        </p:nvSpPr>
        <p:spPr>
          <a:xfrm>
            <a:off x="0" y="-1"/>
            <a:ext cx="12192000" cy="1644400"/>
          </a:xfrm>
          <a:prstGeom prst="rect">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 name="Google Shape;8;p2"/>
          <p:cNvSpPr txBox="1">
            <a:spLocks noGrp="1"/>
          </p:cNvSpPr>
          <p:nvPr>
            <p:ph type="body" idx="1"/>
          </p:nvPr>
        </p:nvSpPr>
        <p:spPr>
          <a:xfrm>
            <a:off x="688041" y="3273551"/>
            <a:ext cx="10932400" cy="540000"/>
          </a:xfrm>
          <a:prstGeom prst="rect">
            <a:avLst/>
          </a:prstGeom>
          <a:noFill/>
          <a:ln>
            <a:noFill/>
          </a:ln>
        </p:spPr>
        <p:txBody>
          <a:bodyPr spcFirstLastPara="1" wrap="square" lIns="0" tIns="0" rIns="0" bIns="0" anchor="b" anchorCtr="0">
            <a:noAutofit/>
          </a:bodyPr>
          <a:lstStyle>
            <a:lvl1pPr marL="609585" marR="0" lvl="0" indent="-304792" algn="ctr" rtl="0">
              <a:lnSpc>
                <a:spcPct val="120000"/>
              </a:lnSpc>
              <a:spcBef>
                <a:spcPts val="1067"/>
              </a:spcBef>
              <a:spcAft>
                <a:spcPts val="0"/>
              </a:spcAft>
              <a:buClr>
                <a:srgbClr val="467AF3"/>
              </a:buClr>
              <a:buSzPts val="1800"/>
              <a:buFont typeface="Arial"/>
              <a:buNone/>
              <a:defRPr sz="2400" b="0" i="0" u="none" strike="noStrike" cap="none">
                <a:solidFill>
                  <a:srgbClr val="467AF3"/>
                </a:solidFill>
                <a:latin typeface="Alegreya Sans SC"/>
                <a:ea typeface="Alegreya Sans SC"/>
                <a:cs typeface="Alegreya Sans SC"/>
                <a:sym typeface="Alegreya Sans SC"/>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body" idx="2"/>
          </p:nvPr>
        </p:nvSpPr>
        <p:spPr>
          <a:xfrm>
            <a:off x="3151967" y="4936503"/>
            <a:ext cx="5925600" cy="389200"/>
          </a:xfrm>
          <a:prstGeom prst="rect">
            <a:avLst/>
          </a:prstGeom>
          <a:noFill/>
          <a:ln>
            <a:noFill/>
          </a:ln>
        </p:spPr>
        <p:txBody>
          <a:bodyPr spcFirstLastPara="1" wrap="square" lIns="0" tIns="0" rIns="0" bIns="0" anchor="b" anchorCtr="0">
            <a:normAutofit/>
          </a:bodyPr>
          <a:lstStyle>
            <a:lvl1pPr marL="609585" marR="0" lvl="0" indent="-304792" algn="ctr" rtl="0">
              <a:lnSpc>
                <a:spcPct val="90000"/>
              </a:lnSpc>
              <a:spcBef>
                <a:spcPts val="1067"/>
              </a:spcBef>
              <a:spcAft>
                <a:spcPts val="0"/>
              </a:spcAft>
              <a:buClr>
                <a:srgbClr val="00247F"/>
              </a:buClr>
              <a:buSzPts val="1400"/>
              <a:buFont typeface="Arial"/>
              <a:buNone/>
              <a:defRPr sz="1867" b="0" i="0" u="none" strike="noStrike" cap="none">
                <a:solidFill>
                  <a:srgbClr val="00247F"/>
                </a:solidFill>
                <a:latin typeface="Alegreya Sans Medium"/>
                <a:ea typeface="Alegreya Sans Medium"/>
                <a:cs typeface="Alegreya Sans Medium"/>
                <a:sym typeface="Alegreya Sans Medium"/>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3"/>
          </p:nvPr>
        </p:nvSpPr>
        <p:spPr>
          <a:xfrm>
            <a:off x="688040" y="2403225"/>
            <a:ext cx="10932400" cy="780800"/>
          </a:xfrm>
          <a:prstGeom prst="rect">
            <a:avLst/>
          </a:prstGeom>
          <a:noFill/>
          <a:ln>
            <a:noFill/>
          </a:ln>
        </p:spPr>
        <p:txBody>
          <a:bodyPr spcFirstLastPara="1" wrap="square" lIns="0" tIns="0" rIns="0" bIns="0" anchor="b" anchorCtr="0">
            <a:normAutofit/>
          </a:bodyPr>
          <a:lstStyle>
            <a:lvl1pPr marL="609585" marR="0" lvl="0" indent="-304792" algn="ctr" rtl="0">
              <a:lnSpc>
                <a:spcPct val="90000"/>
              </a:lnSpc>
              <a:spcBef>
                <a:spcPts val="1067"/>
              </a:spcBef>
              <a:spcAft>
                <a:spcPts val="0"/>
              </a:spcAft>
              <a:buClr>
                <a:srgbClr val="00247F"/>
              </a:buClr>
              <a:buSzPts val="3600"/>
              <a:buFont typeface="Arial"/>
              <a:buNone/>
              <a:defRPr sz="4800" b="1" i="0" u="none" strike="noStrike" cap="none">
                <a:solidFill>
                  <a:srgbClr val="00247F"/>
                </a:solidFill>
                <a:latin typeface="Alegreya Sans ExtraBold"/>
                <a:ea typeface="Alegreya Sans ExtraBold"/>
                <a:cs typeface="Alegreya Sans ExtraBold"/>
                <a:sym typeface="Alegreya Sans ExtraBold"/>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body" idx="4"/>
          </p:nvPr>
        </p:nvSpPr>
        <p:spPr>
          <a:xfrm>
            <a:off x="3151967" y="4516417"/>
            <a:ext cx="5925600" cy="389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rgbClr val="00247F"/>
              </a:buClr>
              <a:buSzPts val="1800"/>
              <a:buFont typeface="Arial"/>
              <a:buNone/>
              <a:defRPr sz="2400" b="1" i="0" u="none" strike="noStrike" cap="none">
                <a:solidFill>
                  <a:srgbClr val="00247F"/>
                </a:solidFill>
                <a:latin typeface="Alegreya Sans ExtraBold"/>
                <a:ea typeface="Alegreya Sans ExtraBold"/>
                <a:cs typeface="Alegreya Sans ExtraBold"/>
                <a:sym typeface="Alegreya Sans ExtraBold"/>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body" idx="5"/>
          </p:nvPr>
        </p:nvSpPr>
        <p:spPr>
          <a:xfrm>
            <a:off x="3151967" y="5425889"/>
            <a:ext cx="5925600" cy="389200"/>
          </a:xfrm>
          <a:prstGeom prst="rect">
            <a:avLst/>
          </a:prstGeom>
          <a:noFill/>
          <a:ln>
            <a:noFill/>
          </a:ln>
        </p:spPr>
        <p:txBody>
          <a:bodyPr spcFirstLastPara="1" wrap="square" lIns="0" tIns="0" rIns="0" bIns="0" anchor="b" anchorCtr="0">
            <a:noAutofit/>
          </a:bodyPr>
          <a:lstStyle>
            <a:lvl1pPr marL="609585" marR="0" lvl="0" indent="-304792" algn="ctr" rtl="0">
              <a:lnSpc>
                <a:spcPct val="120000"/>
              </a:lnSpc>
              <a:spcBef>
                <a:spcPts val="1067"/>
              </a:spcBef>
              <a:spcAft>
                <a:spcPts val="0"/>
              </a:spcAft>
              <a:buClr>
                <a:srgbClr val="467AF3"/>
              </a:buClr>
              <a:buSzPts val="1400"/>
              <a:buFont typeface="Arial"/>
              <a:buNone/>
              <a:defRPr sz="1867" b="0" i="0" u="none" strike="noStrike" cap="none">
                <a:solidFill>
                  <a:srgbClr val="467AF3"/>
                </a:solidFill>
                <a:latin typeface="Alegreya Sans SC"/>
                <a:ea typeface="Alegreya Sans SC"/>
                <a:cs typeface="Alegreya Sans SC"/>
                <a:sym typeface="Alegreya Sans SC"/>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 name="Google Shape;13;p2"/>
          <p:cNvSpPr/>
          <p:nvPr/>
        </p:nvSpPr>
        <p:spPr>
          <a:xfrm>
            <a:off x="10268315" y="5362007"/>
            <a:ext cx="1001600" cy="1001600"/>
          </a:xfrm>
          <a:prstGeom prst="ellipse">
            <a:avLst/>
          </a:prstGeom>
          <a:solidFill>
            <a:srgbClr val="82AEF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4" name="Google Shape;14;p2"/>
          <p:cNvSpPr/>
          <p:nvPr/>
        </p:nvSpPr>
        <p:spPr>
          <a:xfrm>
            <a:off x="10646228" y="3396057"/>
            <a:ext cx="2792800" cy="2792800"/>
          </a:xfrm>
          <a:prstGeom prst="ellipse">
            <a:avLst/>
          </a:prstGeom>
          <a:solidFill>
            <a:srgbClr val="D4E4F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5" name="Google Shape;15;p2"/>
          <p:cNvSpPr/>
          <p:nvPr/>
        </p:nvSpPr>
        <p:spPr>
          <a:xfrm>
            <a:off x="-395785" y="1104241"/>
            <a:ext cx="1964400" cy="1964400"/>
          </a:xfrm>
          <a:prstGeom prst="ellipse">
            <a:avLst/>
          </a:prstGeom>
          <a:solidFill>
            <a:srgbClr val="D4E4F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6" name="Google Shape;16;p2" descr="A black and white logo&#10;&#10;Description automatically generated"/>
          <p:cNvPicPr preferRelativeResize="0"/>
          <p:nvPr/>
        </p:nvPicPr>
        <p:blipFill rotWithShape="1">
          <a:blip r:embed="rId2">
            <a:alphaModFix/>
          </a:blip>
          <a:srcRect/>
          <a:stretch/>
        </p:blipFill>
        <p:spPr>
          <a:xfrm>
            <a:off x="6154270" y="-53728"/>
            <a:ext cx="5543767" cy="1694351"/>
          </a:xfrm>
          <a:prstGeom prst="rect">
            <a:avLst/>
          </a:prstGeom>
          <a:noFill/>
          <a:ln>
            <a:noFill/>
          </a:ln>
        </p:spPr>
      </p:pic>
    </p:spTree>
    <p:extLst>
      <p:ext uri="{BB962C8B-B14F-4D97-AF65-F5344CB8AC3E}">
        <p14:creationId xmlns:p14="http://schemas.microsoft.com/office/powerpoint/2010/main" val="3710325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E_Title and Content_2">
  <p:cSld name="CoE_Title and Content_2">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26" name="Google Shape;26;p4"/>
          <p:cNvSpPr txBox="1">
            <a:spLocks noGrp="1"/>
          </p:cNvSpPr>
          <p:nvPr>
            <p:ph type="body" idx="1"/>
          </p:nvPr>
        </p:nvSpPr>
        <p:spPr>
          <a:xfrm>
            <a:off x="692913" y="1665520"/>
            <a:ext cx="110020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2"/>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8" name="Google Shape;28;p4"/>
          <p:cNvSpPr/>
          <p:nvPr/>
        </p:nvSpPr>
        <p:spPr>
          <a:xfrm>
            <a:off x="8170607" y="-420771"/>
            <a:ext cx="3576800" cy="796800"/>
          </a:xfrm>
          <a:prstGeom prst="roundRect">
            <a:avLst>
              <a:gd name="adj" fmla="val 14394"/>
            </a:avLst>
          </a:prstGeom>
          <a:solidFill>
            <a:srgbClr val="1CD8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sp>
        <p:nvSpPr>
          <p:cNvPr id="29" name="Google Shape;29;p4"/>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pic>
        <p:nvPicPr>
          <p:cNvPr id="30" name="Google Shape;30;p4"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283881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E_Title and Content_3">
  <p:cSld name="CoE_Title and Content_3">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33" name="Google Shape;33;p5"/>
          <p:cNvSpPr txBox="1">
            <a:spLocks noGrp="1"/>
          </p:cNvSpPr>
          <p:nvPr>
            <p:ph type="body" idx="1"/>
          </p:nvPr>
        </p:nvSpPr>
        <p:spPr>
          <a:xfrm>
            <a:off x="692913" y="1665520"/>
            <a:ext cx="110020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2"/>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sp>
        <p:nvSpPr>
          <p:cNvPr id="36" name="Google Shape;36;p5"/>
          <p:cNvSpPr/>
          <p:nvPr/>
        </p:nvSpPr>
        <p:spPr>
          <a:xfrm>
            <a:off x="8170607" y="-420771"/>
            <a:ext cx="3576800" cy="796800"/>
          </a:xfrm>
          <a:prstGeom prst="roundRect">
            <a:avLst>
              <a:gd name="adj" fmla="val 14394"/>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37" name="Google Shape;37;p5"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37975684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E_Title and Content_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close-up of a logo&#10;&#10;Description automatically generated">
            <a:extLst>
              <a:ext uri="{FF2B5EF4-FFF2-40B4-BE49-F238E27FC236}">
                <a16:creationId xmlns:a16="http://schemas.microsoft.com/office/drawing/2014/main" id="{C93B2EF7-1EE6-2017-E3DB-7F8D27F1E9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3050" y="5759834"/>
            <a:ext cx="3524450" cy="1077183"/>
          </a:xfrm>
          <a:prstGeom prst="rect">
            <a:avLst/>
          </a:prstGeom>
        </p:spPr>
      </p:pic>
    </p:spTree>
    <p:extLst>
      <p:ext uri="{BB962C8B-B14F-4D97-AF65-F5344CB8AC3E}">
        <p14:creationId xmlns:p14="http://schemas.microsoft.com/office/powerpoint/2010/main" val="90114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AMHSA_Statement">
  <p:cSld name="SAMHSA_Statement">
    <p:spTree>
      <p:nvGrpSpPr>
        <p:cNvPr id="1" name="Shape 38"/>
        <p:cNvGrpSpPr/>
        <p:nvPr/>
      </p:nvGrpSpPr>
      <p:grpSpPr>
        <a:xfrm>
          <a:off x="0" y="0"/>
          <a:ext cx="0" cy="0"/>
          <a:chOff x="0" y="0"/>
          <a:chExt cx="0" cy="0"/>
        </a:xfrm>
      </p:grpSpPr>
      <p:sp>
        <p:nvSpPr>
          <p:cNvPr id="39" name="Google Shape;39;p6"/>
          <p:cNvSpPr/>
          <p:nvPr/>
        </p:nvSpPr>
        <p:spPr>
          <a:xfrm>
            <a:off x="0" y="0"/>
            <a:ext cx="12192000" cy="6858000"/>
          </a:xfrm>
          <a:prstGeom prst="rect">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17223A"/>
              </a:solidFill>
              <a:latin typeface="Calibri"/>
              <a:ea typeface="Calibri"/>
              <a:cs typeface="Calibri"/>
              <a:sym typeface="Calibri"/>
            </a:endParaRPr>
          </a:p>
        </p:txBody>
      </p:sp>
      <p:pic>
        <p:nvPicPr>
          <p:cNvPr id="40" name="Google Shape;40;p6"/>
          <p:cNvPicPr preferRelativeResize="0"/>
          <p:nvPr/>
        </p:nvPicPr>
        <p:blipFill rotWithShape="1">
          <a:blip r:embed="rId2">
            <a:alphaModFix/>
          </a:blip>
          <a:srcRect/>
          <a:stretch/>
        </p:blipFill>
        <p:spPr>
          <a:xfrm>
            <a:off x="4777571" y="5410202"/>
            <a:ext cx="2636859" cy="994604"/>
          </a:xfrm>
          <a:prstGeom prst="rect">
            <a:avLst/>
          </a:prstGeom>
          <a:noFill/>
          <a:ln>
            <a:noFill/>
          </a:ln>
        </p:spPr>
      </p:pic>
      <p:sp>
        <p:nvSpPr>
          <p:cNvPr id="41" name="Google Shape;41;p6"/>
          <p:cNvSpPr txBox="1"/>
          <p:nvPr/>
        </p:nvSpPr>
        <p:spPr>
          <a:xfrm>
            <a:off x="1353429" y="5495928"/>
            <a:ext cx="9485200" cy="769594"/>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None/>
            </a:pPr>
            <a:r>
              <a:rPr lang="en" sz="1467" b="0" i="1" u="none" strike="noStrike" cap="none">
                <a:solidFill>
                  <a:schemeClr val="lt1"/>
                </a:solidFill>
                <a:latin typeface="Alegreya Sans"/>
                <a:ea typeface="Alegreya Sans"/>
                <a:cs typeface="Alegreya Sans"/>
                <a:sym typeface="Alegreya Sans"/>
              </a:rPr>
              <a:t>Funding for the Center of Excellence was made possible by Grant No. SM087180 from </a:t>
            </a:r>
            <a:r>
              <a:rPr lang="en" sz="1467" b="1" i="1" u="sng" strike="noStrike" cap="none">
                <a:solidFill>
                  <a:schemeClr val="hlink"/>
                </a:solidFill>
                <a:latin typeface="Alegreya Sans"/>
                <a:ea typeface="Alegreya Sans"/>
                <a:cs typeface="Alegreya Sans"/>
                <a:sym typeface="Alegreya Sans"/>
                <a:hlinkClick r:id="rId3"/>
              </a:rPr>
              <a:t>SAMHSA</a:t>
            </a:r>
            <a:r>
              <a:rPr lang="en" sz="1467" b="0" i="1" u="none" strike="noStrike" cap="none">
                <a:solidFill>
                  <a:schemeClr val="lt1"/>
                </a:solidFill>
                <a:latin typeface="Alegreya Sans"/>
                <a:ea typeface="Alegreya Sans"/>
                <a:cs typeface="Alegreya Sans"/>
                <a:sym typeface="Alegreya Sans"/>
              </a:rPr>
              <a:t> of the US Department of Health and Human Services (HHS). The contents are those of the author(s) and do not necessarily represent the official views of, nor an endorsement by, SAMHSA/HHS or the US Government.</a:t>
            </a:r>
            <a:endParaRPr sz="1467" b="0" i="1" u="none" strike="noStrike" cap="none">
              <a:solidFill>
                <a:schemeClr val="lt1"/>
              </a:solidFill>
              <a:latin typeface="Alegreya Sans"/>
              <a:ea typeface="Alegreya Sans"/>
              <a:cs typeface="Alegreya Sans"/>
              <a:sym typeface="Alegreya Sans"/>
            </a:endParaRPr>
          </a:p>
        </p:txBody>
      </p:sp>
      <p:pic>
        <p:nvPicPr>
          <p:cNvPr id="42" name="Google Shape;42;p6" descr="A black and white logo&#10;&#10;Description automatically generated"/>
          <p:cNvPicPr preferRelativeResize="0"/>
          <p:nvPr/>
        </p:nvPicPr>
        <p:blipFill rotWithShape="1">
          <a:blip r:embed="rId4">
            <a:alphaModFix/>
          </a:blip>
          <a:srcRect/>
          <a:stretch/>
        </p:blipFill>
        <p:spPr>
          <a:xfrm>
            <a:off x="6154270" y="-53728"/>
            <a:ext cx="5543767" cy="1694351"/>
          </a:xfrm>
          <a:prstGeom prst="rect">
            <a:avLst/>
          </a:prstGeom>
          <a:noFill/>
          <a:ln>
            <a:noFill/>
          </a:ln>
        </p:spPr>
      </p:pic>
    </p:spTree>
    <p:extLst>
      <p:ext uri="{BB962C8B-B14F-4D97-AF65-F5344CB8AC3E}">
        <p14:creationId xmlns:p14="http://schemas.microsoft.com/office/powerpoint/2010/main" val="874498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E_Divider">
  <p:cSld name="CoE_Divider">
    <p:spTree>
      <p:nvGrpSpPr>
        <p:cNvPr id="1" name="Shape 43"/>
        <p:cNvGrpSpPr/>
        <p:nvPr/>
      </p:nvGrpSpPr>
      <p:grpSpPr>
        <a:xfrm>
          <a:off x="0" y="0"/>
          <a:ext cx="0" cy="0"/>
          <a:chOff x="0" y="0"/>
          <a:chExt cx="0" cy="0"/>
        </a:xfrm>
      </p:grpSpPr>
      <p:sp>
        <p:nvSpPr>
          <p:cNvPr id="44" name="Google Shape;44;p7"/>
          <p:cNvSpPr/>
          <p:nvPr/>
        </p:nvSpPr>
        <p:spPr>
          <a:xfrm>
            <a:off x="0" y="1"/>
            <a:ext cx="12192000" cy="6858000"/>
          </a:xfrm>
          <a:prstGeom prst="rect">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17223A"/>
              </a:solidFill>
              <a:latin typeface="Calibri"/>
              <a:ea typeface="Calibri"/>
              <a:cs typeface="Calibri"/>
              <a:sym typeface="Calibri"/>
            </a:endParaRPr>
          </a:p>
        </p:txBody>
      </p:sp>
      <p:sp>
        <p:nvSpPr>
          <p:cNvPr id="45" name="Google Shape;45;p7"/>
          <p:cNvSpPr/>
          <p:nvPr/>
        </p:nvSpPr>
        <p:spPr>
          <a:xfrm>
            <a:off x="-1654149" y="966771"/>
            <a:ext cx="6580400" cy="6580400"/>
          </a:xfrm>
          <a:prstGeom prst="ellipse">
            <a:avLst/>
          </a:prstGeom>
          <a:solidFill>
            <a:srgbClr val="0453D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46" name="Google Shape;46;p7"/>
          <p:cNvPicPr preferRelativeResize="0"/>
          <p:nvPr/>
        </p:nvPicPr>
        <p:blipFill rotWithShape="1">
          <a:blip r:embed="rId2">
            <a:alphaModFix/>
          </a:blip>
          <a:srcRect/>
          <a:stretch/>
        </p:blipFill>
        <p:spPr>
          <a:xfrm>
            <a:off x="6864086" y="486095"/>
            <a:ext cx="4911641" cy="723419"/>
          </a:xfrm>
          <a:prstGeom prst="rect">
            <a:avLst/>
          </a:prstGeom>
          <a:noFill/>
          <a:ln>
            <a:noFill/>
          </a:ln>
        </p:spPr>
      </p:pic>
      <p:sp>
        <p:nvSpPr>
          <p:cNvPr id="47" name="Google Shape;47;p7"/>
          <p:cNvSpPr/>
          <p:nvPr/>
        </p:nvSpPr>
        <p:spPr>
          <a:xfrm rot="10638353">
            <a:off x="9560442" y="2585709"/>
            <a:ext cx="1625396" cy="1625396"/>
          </a:xfrm>
          <a:prstGeom prst="ellipse">
            <a:avLst/>
          </a:prstGeom>
          <a:solidFill>
            <a:srgbClr val="1CD8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48" name="Google Shape;48;p7"/>
          <p:cNvSpPr/>
          <p:nvPr/>
        </p:nvSpPr>
        <p:spPr>
          <a:xfrm>
            <a:off x="-2025736" y="3155620"/>
            <a:ext cx="12280000" cy="2735600"/>
          </a:xfrm>
          <a:prstGeom prst="roundRect">
            <a:avLst>
              <a:gd name="adj" fmla="val 14394"/>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49" name="Google Shape;49;p7"/>
          <p:cNvSpPr txBox="1">
            <a:spLocks noGrp="1"/>
          </p:cNvSpPr>
          <p:nvPr>
            <p:ph type="title"/>
          </p:nvPr>
        </p:nvSpPr>
        <p:spPr>
          <a:xfrm>
            <a:off x="604863" y="4393408"/>
            <a:ext cx="9173600" cy="757195"/>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4100"/>
              <a:buFont typeface="Alegreya Sans ExtraBold"/>
              <a:buNone/>
              <a:defRPr sz="5467" b="1" i="0" u="none" strike="noStrike" cap="none">
                <a:solidFill>
                  <a:schemeClr val="lt1"/>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50" name="Google Shape;50;p7"/>
          <p:cNvSpPr txBox="1">
            <a:spLocks noGrp="1"/>
          </p:cNvSpPr>
          <p:nvPr>
            <p:ph type="subTitle" idx="1"/>
          </p:nvPr>
        </p:nvSpPr>
        <p:spPr>
          <a:xfrm>
            <a:off x="604863" y="4001417"/>
            <a:ext cx="7496400" cy="158800"/>
          </a:xfrm>
          <a:prstGeom prst="rect">
            <a:avLst/>
          </a:prstGeom>
          <a:noFill/>
          <a:ln>
            <a:noFill/>
          </a:ln>
        </p:spPr>
        <p:txBody>
          <a:bodyPr spcFirstLastPara="1" wrap="square" lIns="0" tIns="0" rIns="0" bIns="0" anchor="t" anchorCtr="0">
            <a:noAutofit/>
          </a:bodyPr>
          <a:lstStyle>
            <a:lvl1pPr marR="0" lvl="0" algn="l" rtl="0">
              <a:lnSpc>
                <a:spcPct val="90000"/>
              </a:lnSpc>
              <a:spcBef>
                <a:spcPts val="1067"/>
              </a:spcBef>
              <a:spcAft>
                <a:spcPts val="0"/>
              </a:spcAft>
              <a:buClr>
                <a:schemeClr val="lt1"/>
              </a:buClr>
              <a:buSzPts val="1200"/>
              <a:buFont typeface="Arial"/>
              <a:buNone/>
              <a:defRPr sz="1600" b="0" i="0" u="none" strike="noStrike" cap="none">
                <a:solidFill>
                  <a:schemeClr val="lt1"/>
                </a:solidFill>
                <a:latin typeface="Alegreya Sans SC"/>
                <a:ea typeface="Alegreya Sans SC"/>
                <a:cs typeface="Alegreya Sans SC"/>
                <a:sym typeface="Alegreya Sans SC"/>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32011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E_Title and Content_Vertical_2">
  <p:cSld name="CoE_Title and Content_Vertical_2">
    <p:spTree>
      <p:nvGrpSpPr>
        <p:cNvPr id="1" name="Shape 51"/>
        <p:cNvGrpSpPr/>
        <p:nvPr/>
      </p:nvGrpSpPr>
      <p:grpSpPr>
        <a:xfrm>
          <a:off x="0" y="0"/>
          <a:ext cx="0" cy="0"/>
          <a:chOff x="0" y="0"/>
          <a:chExt cx="0" cy="0"/>
        </a:xfrm>
      </p:grpSpPr>
      <p:sp>
        <p:nvSpPr>
          <p:cNvPr id="52" name="Google Shape;52;p8"/>
          <p:cNvSpPr/>
          <p:nvPr/>
        </p:nvSpPr>
        <p:spPr>
          <a:xfrm>
            <a:off x="0" y="1"/>
            <a:ext cx="7630800" cy="6858000"/>
          </a:xfrm>
          <a:prstGeom prst="rect">
            <a:avLst/>
          </a:prstGeom>
          <a:solidFill>
            <a:srgbClr val="B3C7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17223A"/>
              </a:solidFill>
              <a:latin typeface="Calibri"/>
              <a:ea typeface="Calibri"/>
              <a:cs typeface="Calibri"/>
              <a:sym typeface="Calibri"/>
            </a:endParaRPr>
          </a:p>
        </p:txBody>
      </p:sp>
      <p:sp>
        <p:nvSpPr>
          <p:cNvPr id="53" name="Google Shape;53;p8"/>
          <p:cNvSpPr txBox="1">
            <a:spLocks noGrp="1"/>
          </p:cNvSpPr>
          <p:nvPr>
            <p:ph type="title"/>
          </p:nvPr>
        </p:nvSpPr>
        <p:spPr>
          <a:xfrm>
            <a:off x="692915" y="559575"/>
            <a:ext cx="50880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chemeClr val="dk1"/>
              </a:buClr>
              <a:buSzPts val="2400"/>
              <a:buFont typeface="Alegreya Sans ExtraBold"/>
              <a:buNone/>
              <a:defRPr sz="3200" b="1" i="0" u="none" strike="noStrike" cap="none">
                <a:solidFill>
                  <a:schemeClr val="dk1"/>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54" name="Google Shape;54;p8"/>
          <p:cNvSpPr txBox="1">
            <a:spLocks noGrp="1"/>
          </p:cNvSpPr>
          <p:nvPr>
            <p:ph type="body" idx="1"/>
          </p:nvPr>
        </p:nvSpPr>
        <p:spPr>
          <a:xfrm>
            <a:off x="692151" y="1066811"/>
            <a:ext cx="50880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1B58FF"/>
              </a:buClr>
              <a:buSzPts val="1500"/>
              <a:buFont typeface="Arial"/>
              <a:buNone/>
              <a:defRPr sz="2000" b="0" i="0" u="none" strike="noStrike" cap="none">
                <a:solidFill>
                  <a:srgbClr val="1B58FF"/>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body" idx="2"/>
          </p:nvPr>
        </p:nvSpPr>
        <p:spPr>
          <a:xfrm>
            <a:off x="692915" y="1665520"/>
            <a:ext cx="62088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6" name="Google Shape;56;p8"/>
          <p:cNvSpPr/>
          <p:nvPr/>
        </p:nvSpPr>
        <p:spPr>
          <a:xfrm>
            <a:off x="8170607" y="-420771"/>
            <a:ext cx="3576800" cy="796800"/>
          </a:xfrm>
          <a:prstGeom prst="roundRect">
            <a:avLst>
              <a:gd name="adj" fmla="val 14394"/>
            </a:avLst>
          </a:prstGeom>
          <a:solidFill>
            <a:srgbClr val="1B58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57" name="Google Shape;57;p8"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2061843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E_Title and Content_Vertical_1">
  <p:cSld name="CoE_Title and Content_Vertical_1">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0" name="Google Shape;60;p9"/>
          <p:cNvSpPr txBox="1">
            <a:spLocks noGrp="1"/>
          </p:cNvSpPr>
          <p:nvPr>
            <p:ph type="body" idx="1"/>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1" name="Google Shape;61;p9"/>
          <p:cNvSpPr/>
          <p:nvPr/>
        </p:nvSpPr>
        <p:spPr>
          <a:xfrm>
            <a:off x="8170607" y="-420771"/>
            <a:ext cx="3576800" cy="796800"/>
          </a:xfrm>
          <a:prstGeom prst="roundRect">
            <a:avLst>
              <a:gd name="adj" fmla="val 14394"/>
            </a:avLst>
          </a:prstGeom>
          <a:solidFill>
            <a:srgbClr val="B3C7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sp>
        <p:nvSpPr>
          <p:cNvPr id="62" name="Google Shape;62;p9"/>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sp>
        <p:nvSpPr>
          <p:cNvPr id="63" name="Google Shape;63;p9"/>
          <p:cNvSpPr txBox="1">
            <a:spLocks noGrp="1"/>
          </p:cNvSpPr>
          <p:nvPr>
            <p:ph type="body" idx="2"/>
          </p:nvPr>
        </p:nvSpPr>
        <p:spPr>
          <a:xfrm>
            <a:off x="6237516" y="1665519"/>
            <a:ext cx="5457600" cy="3970000"/>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67"/>
              </a:spcBef>
              <a:spcAft>
                <a:spcPts val="0"/>
              </a:spcAft>
              <a:buClr>
                <a:schemeClr val="accent1"/>
              </a:buClr>
              <a:buSzPts val="1500"/>
              <a:buFont typeface="Arial"/>
              <a:buNone/>
              <a:defRPr sz="2000" b="0" i="0" u="none" strike="noStrike" cap="none">
                <a:solidFill>
                  <a:srgbClr val="D8D8D8"/>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body" idx="3"/>
          </p:nvPr>
        </p:nvSpPr>
        <p:spPr>
          <a:xfrm>
            <a:off x="692151" y="1665288"/>
            <a:ext cx="5262400" cy="39704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rgbClr val="B3C7FF"/>
              </a:buClr>
              <a:buSzPts val="1500"/>
              <a:buFont typeface="Arial"/>
              <a:buChar char="•"/>
              <a:defRPr sz="2000" b="0" i="0" u="none" strike="noStrike" cap="none">
                <a:solidFill>
                  <a:schemeClr val="dk1"/>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rgbClr val="B3C7FF"/>
              </a:buClr>
              <a:buSzPts val="1500"/>
              <a:buFont typeface="Arial"/>
              <a:buChar char="•"/>
              <a:defRPr sz="2000" b="0" i="0" u="none" strike="noStrike" cap="none">
                <a:solidFill>
                  <a:schemeClr val="dk1"/>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rgbClr val="B3C7FF"/>
              </a:buClr>
              <a:buSzPts val="1500"/>
              <a:buFont typeface="Arial"/>
              <a:buChar char="•"/>
              <a:defRPr sz="2000" b="0" i="0" u="none" strike="noStrike" cap="none">
                <a:solidFill>
                  <a:schemeClr val="dk1"/>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rgbClr val="B3C7FF"/>
              </a:buClr>
              <a:buSzPts val="1500"/>
              <a:buFont typeface="Arial"/>
              <a:buChar char="•"/>
              <a:defRPr sz="2000" b="0" i="0" u="none" strike="noStrike" cap="none">
                <a:solidFill>
                  <a:schemeClr val="dk1"/>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65" name="Google Shape;65;p9" descr="A black screen with blue text&#10;&#10;Description automatically generated"/>
          <p:cNvPicPr preferRelativeResize="0"/>
          <p:nvPr/>
        </p:nvPicPr>
        <p:blipFill rotWithShape="1">
          <a:blip r:embed="rId2">
            <a:alphaModFix/>
          </a:blip>
          <a:srcRect/>
          <a:stretch/>
        </p:blipFill>
        <p:spPr>
          <a:xfrm>
            <a:off x="7307543" y="5635587"/>
            <a:ext cx="4525603" cy="1383167"/>
          </a:xfrm>
          <a:prstGeom prst="rect">
            <a:avLst/>
          </a:prstGeom>
          <a:noFill/>
          <a:ln>
            <a:noFill/>
          </a:ln>
        </p:spPr>
      </p:pic>
    </p:spTree>
    <p:extLst>
      <p:ext uri="{BB962C8B-B14F-4D97-AF65-F5344CB8AC3E}">
        <p14:creationId xmlns:p14="http://schemas.microsoft.com/office/powerpoint/2010/main" val="2975806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E_Cover_2">
  <p:cSld name="CoE_Cover_2">
    <p:spTree>
      <p:nvGrpSpPr>
        <p:cNvPr id="1" name="Shape 66"/>
        <p:cNvGrpSpPr/>
        <p:nvPr/>
      </p:nvGrpSpPr>
      <p:grpSpPr>
        <a:xfrm>
          <a:off x="0" y="0"/>
          <a:ext cx="0" cy="0"/>
          <a:chOff x="0" y="0"/>
          <a:chExt cx="0" cy="0"/>
        </a:xfrm>
      </p:grpSpPr>
      <p:sp>
        <p:nvSpPr>
          <p:cNvPr id="67" name="Google Shape;67;p10"/>
          <p:cNvSpPr/>
          <p:nvPr/>
        </p:nvSpPr>
        <p:spPr>
          <a:xfrm>
            <a:off x="1" y="1"/>
            <a:ext cx="12192000" cy="892000"/>
          </a:xfrm>
          <a:prstGeom prst="rect">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68" name="Google Shape;68;p10"/>
          <p:cNvSpPr txBox="1">
            <a:spLocks noGrp="1"/>
          </p:cNvSpPr>
          <p:nvPr>
            <p:ph type="title"/>
          </p:nvPr>
        </p:nvSpPr>
        <p:spPr>
          <a:xfrm>
            <a:off x="637980" y="1222335"/>
            <a:ext cx="6173200" cy="156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247F"/>
              </a:buClr>
              <a:buSzPts val="4100"/>
              <a:buFont typeface="Alegreya Sans ExtraBold"/>
              <a:buNone/>
              <a:defRPr sz="5467"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9" name="Google Shape;69;p10"/>
          <p:cNvSpPr txBox="1">
            <a:spLocks noGrp="1"/>
          </p:cNvSpPr>
          <p:nvPr>
            <p:ph type="subTitle" idx="1"/>
          </p:nvPr>
        </p:nvSpPr>
        <p:spPr>
          <a:xfrm>
            <a:off x="637980" y="2880663"/>
            <a:ext cx="6173200" cy="490800"/>
          </a:xfrm>
          <a:prstGeom prst="rect">
            <a:avLst/>
          </a:prstGeom>
          <a:noFill/>
          <a:ln>
            <a:noFill/>
          </a:ln>
        </p:spPr>
        <p:txBody>
          <a:bodyPr spcFirstLastPara="1" wrap="square" lIns="0" tIns="0" rIns="0" bIns="0" anchor="b" anchorCtr="0">
            <a:noAutofit/>
          </a:bodyPr>
          <a:lstStyle>
            <a:lvl1pPr marR="0" lvl="0" algn="l" rtl="0">
              <a:lnSpc>
                <a:spcPct val="90000"/>
              </a:lnSpc>
              <a:spcBef>
                <a:spcPts val="1067"/>
              </a:spcBef>
              <a:spcAft>
                <a:spcPts val="0"/>
              </a:spcAft>
              <a:buClr>
                <a:srgbClr val="467AF3"/>
              </a:buClr>
              <a:buSzPts val="2000"/>
              <a:buFont typeface="Arial"/>
              <a:buNone/>
              <a:defRPr sz="2667" b="0" i="0" u="none" strike="noStrike" cap="none">
                <a:solidFill>
                  <a:srgbClr val="467AF3"/>
                </a:solidFill>
                <a:latin typeface="Alegreya Sans SC"/>
                <a:ea typeface="Alegreya Sans SC"/>
                <a:cs typeface="Alegreya Sans SC"/>
                <a:sym typeface="Alegreya Sans SC"/>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body" idx="2"/>
          </p:nvPr>
        </p:nvSpPr>
        <p:spPr>
          <a:xfrm>
            <a:off x="637979" y="3892683"/>
            <a:ext cx="6173200" cy="684400"/>
          </a:xfrm>
          <a:prstGeom prst="rect">
            <a:avLst/>
          </a:prstGeom>
          <a:noFill/>
          <a:ln>
            <a:noFill/>
          </a:ln>
        </p:spPr>
        <p:txBody>
          <a:bodyPr spcFirstLastPara="1" wrap="square" lIns="0" tIns="0" rIns="68575" bIns="0" anchor="b" anchorCtr="0">
            <a:normAutofit/>
          </a:bodyPr>
          <a:lstStyle>
            <a:lvl1pPr marL="609585" marR="0" lvl="0" indent="-304792" algn="l" rtl="0">
              <a:lnSpc>
                <a:spcPct val="90000"/>
              </a:lnSpc>
              <a:spcBef>
                <a:spcPts val="1067"/>
              </a:spcBef>
              <a:spcAft>
                <a:spcPts val="0"/>
              </a:spcAft>
              <a:buClr>
                <a:srgbClr val="00247F"/>
              </a:buClr>
              <a:buSzPts val="1800"/>
              <a:buFont typeface="Arial"/>
              <a:buNone/>
              <a:defRPr sz="2400" b="1" i="0" u="none" strike="noStrike" cap="none">
                <a:solidFill>
                  <a:srgbClr val="00247F"/>
                </a:solidFill>
                <a:latin typeface="Alegreya Sans"/>
                <a:ea typeface="Alegreya Sans"/>
                <a:cs typeface="Alegreya Sans"/>
                <a:sym typeface="Alegreya Sans"/>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body" idx="3"/>
          </p:nvPr>
        </p:nvSpPr>
        <p:spPr>
          <a:xfrm>
            <a:off x="638348" y="4592185"/>
            <a:ext cx="6172800" cy="425600"/>
          </a:xfrm>
          <a:prstGeom prst="rect">
            <a:avLst/>
          </a:prstGeom>
          <a:noFill/>
          <a:ln>
            <a:noFill/>
          </a:ln>
        </p:spPr>
        <p:txBody>
          <a:bodyPr spcFirstLastPara="1" wrap="square" lIns="0" tIns="0" rIns="68575" bIns="0" anchor="b" anchorCtr="0">
            <a:normAutofit/>
          </a:bodyPr>
          <a:lstStyle>
            <a:lvl1pPr marL="609585" marR="0" lvl="0" indent="-304792" algn="l" rtl="0">
              <a:lnSpc>
                <a:spcPct val="90000"/>
              </a:lnSpc>
              <a:spcBef>
                <a:spcPts val="1067"/>
              </a:spcBef>
              <a:spcAft>
                <a:spcPts val="0"/>
              </a:spcAft>
              <a:buClr>
                <a:srgbClr val="00247F"/>
              </a:buClr>
              <a:buSzPts val="1500"/>
              <a:buFont typeface="Arial"/>
              <a:buNone/>
              <a:defRPr sz="2000" b="0" i="0" u="none" strike="noStrike" cap="none">
                <a:solidFill>
                  <a:srgbClr val="00247F"/>
                </a:solidFill>
                <a:latin typeface="Alegreya Sans Medium"/>
                <a:ea typeface="Alegreya Sans Medium"/>
                <a:cs typeface="Alegreya Sans Medium"/>
                <a:sym typeface="Alegreya Sans Medium"/>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4"/>
          </p:nvPr>
        </p:nvSpPr>
        <p:spPr>
          <a:xfrm>
            <a:off x="638059" y="5106516"/>
            <a:ext cx="2576800" cy="513200"/>
          </a:xfrm>
          <a:prstGeom prst="rect">
            <a:avLst/>
          </a:prstGeom>
          <a:noFill/>
          <a:ln>
            <a:noFill/>
          </a:ln>
        </p:spPr>
        <p:txBody>
          <a:bodyPr spcFirstLastPara="1" wrap="square" lIns="0" tIns="0" rIns="0" bIns="0" anchor="b" anchorCtr="0">
            <a:norm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3" name="Google Shape;73;p10"/>
          <p:cNvSpPr>
            <a:spLocks noGrp="1"/>
          </p:cNvSpPr>
          <p:nvPr>
            <p:ph type="pic" idx="5"/>
          </p:nvPr>
        </p:nvSpPr>
        <p:spPr>
          <a:xfrm>
            <a:off x="7303724" y="1322233"/>
            <a:ext cx="3986400" cy="3986400"/>
          </a:xfrm>
          <a:prstGeom prst="ellipse">
            <a:avLst/>
          </a:prstGeom>
          <a:solidFill>
            <a:srgbClr val="EEF1F3"/>
          </a:solidFill>
          <a:ln>
            <a:noFill/>
          </a:ln>
        </p:spPr>
      </p:sp>
      <p:pic>
        <p:nvPicPr>
          <p:cNvPr id="74" name="Google Shape;74;p10"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761474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E_Cover_1">
  <p:cSld name="CoE_Cover_1">
    <p:spTree>
      <p:nvGrpSpPr>
        <p:cNvPr id="1" name="Shape 75"/>
        <p:cNvGrpSpPr/>
        <p:nvPr/>
      </p:nvGrpSpPr>
      <p:grpSpPr>
        <a:xfrm>
          <a:off x="0" y="0"/>
          <a:ext cx="0" cy="0"/>
          <a:chOff x="0" y="0"/>
          <a:chExt cx="0" cy="0"/>
        </a:xfrm>
      </p:grpSpPr>
      <p:sp>
        <p:nvSpPr>
          <p:cNvPr id="76" name="Google Shape;76;p11"/>
          <p:cNvSpPr/>
          <p:nvPr/>
        </p:nvSpPr>
        <p:spPr>
          <a:xfrm>
            <a:off x="9407800" y="1988731"/>
            <a:ext cx="1382400" cy="1382400"/>
          </a:xfrm>
          <a:prstGeom prst="ellipse">
            <a:avLst/>
          </a:prstGeom>
          <a:solidFill>
            <a:srgbClr val="82AEF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77" name="Google Shape;77;p11"/>
          <p:cNvSpPr txBox="1">
            <a:spLocks noGrp="1"/>
          </p:cNvSpPr>
          <p:nvPr>
            <p:ph type="title"/>
          </p:nvPr>
        </p:nvSpPr>
        <p:spPr>
          <a:xfrm>
            <a:off x="623525" y="1136540"/>
            <a:ext cx="9557600" cy="892000"/>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rgbClr val="00247F"/>
              </a:buClr>
              <a:buSzPts val="4100"/>
              <a:buFont typeface="Alegreya Sans ExtraBold"/>
              <a:buNone/>
              <a:defRPr sz="5467"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8" name="Google Shape;78;p11"/>
          <p:cNvSpPr txBox="1">
            <a:spLocks noGrp="1"/>
          </p:cNvSpPr>
          <p:nvPr>
            <p:ph type="subTitle" idx="1"/>
          </p:nvPr>
        </p:nvSpPr>
        <p:spPr>
          <a:xfrm>
            <a:off x="623524" y="2142181"/>
            <a:ext cx="9557600" cy="402800"/>
          </a:xfrm>
          <a:prstGeom prst="rect">
            <a:avLst/>
          </a:prstGeom>
          <a:noFill/>
          <a:ln>
            <a:noFill/>
          </a:ln>
        </p:spPr>
        <p:txBody>
          <a:bodyPr spcFirstLastPara="1" wrap="square" lIns="0" tIns="0" rIns="0" bIns="0" anchor="b" anchorCtr="0">
            <a:noAutofit/>
          </a:bodyPr>
          <a:lstStyle>
            <a:lvl1pPr marR="0" lvl="0" algn="l" rtl="0">
              <a:lnSpc>
                <a:spcPct val="90000"/>
              </a:lnSpc>
              <a:spcBef>
                <a:spcPts val="1067"/>
              </a:spcBef>
              <a:spcAft>
                <a:spcPts val="0"/>
              </a:spcAft>
              <a:buClr>
                <a:srgbClr val="467AF3"/>
              </a:buClr>
              <a:buSzPts val="1800"/>
              <a:buFont typeface="Arial"/>
              <a:buNone/>
              <a:defRPr sz="2400" b="0" i="0" u="none" strike="noStrike" cap="none">
                <a:solidFill>
                  <a:srgbClr val="467AF3"/>
                </a:solidFill>
                <a:latin typeface="Alegreya Sans SC"/>
                <a:ea typeface="Alegreya Sans SC"/>
                <a:cs typeface="Alegreya Sans SC"/>
                <a:sym typeface="Alegreya Sans SC"/>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9" name="Google Shape;79;p11"/>
          <p:cNvSpPr/>
          <p:nvPr/>
        </p:nvSpPr>
        <p:spPr>
          <a:xfrm>
            <a:off x="1" y="1"/>
            <a:ext cx="12192000" cy="892000"/>
          </a:xfrm>
          <a:prstGeom prst="rect">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0" name="Google Shape;80;p11"/>
          <p:cNvSpPr txBox="1">
            <a:spLocks noGrp="1"/>
          </p:cNvSpPr>
          <p:nvPr>
            <p:ph type="body" idx="2"/>
          </p:nvPr>
        </p:nvSpPr>
        <p:spPr>
          <a:xfrm>
            <a:off x="623523" y="3147679"/>
            <a:ext cx="8798000" cy="577600"/>
          </a:xfrm>
          <a:prstGeom prst="rect">
            <a:avLst/>
          </a:prstGeom>
          <a:noFill/>
          <a:ln>
            <a:noFill/>
          </a:ln>
        </p:spPr>
        <p:txBody>
          <a:bodyPr spcFirstLastPara="1" wrap="square" lIns="0" tIns="0" rIns="68575" bIns="0" anchor="b" anchorCtr="0">
            <a:normAutofit/>
          </a:bodyPr>
          <a:lstStyle>
            <a:lvl1pPr marL="609585" marR="0" lvl="0" indent="-304792" algn="l" rtl="0">
              <a:lnSpc>
                <a:spcPct val="90000"/>
              </a:lnSpc>
              <a:spcBef>
                <a:spcPts val="1067"/>
              </a:spcBef>
              <a:spcAft>
                <a:spcPts val="0"/>
              </a:spcAft>
              <a:buClr>
                <a:srgbClr val="00247F"/>
              </a:buClr>
              <a:buSzPts val="2100"/>
              <a:buFont typeface="Arial"/>
              <a:buNone/>
              <a:defRPr sz="2800" b="1" i="0" u="none" strike="noStrike" cap="none">
                <a:solidFill>
                  <a:srgbClr val="00247F"/>
                </a:solidFill>
                <a:latin typeface="Alegreya Sans"/>
                <a:ea typeface="Alegreya Sans"/>
                <a:cs typeface="Alegreya Sans"/>
                <a:sym typeface="Alegreya Sans"/>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1" name="Google Shape;81;p11"/>
          <p:cNvSpPr txBox="1">
            <a:spLocks noGrp="1"/>
          </p:cNvSpPr>
          <p:nvPr>
            <p:ph type="body" idx="3"/>
          </p:nvPr>
        </p:nvSpPr>
        <p:spPr>
          <a:xfrm>
            <a:off x="623892" y="3816151"/>
            <a:ext cx="8798000" cy="325600"/>
          </a:xfrm>
          <a:prstGeom prst="rect">
            <a:avLst/>
          </a:prstGeom>
          <a:noFill/>
          <a:ln>
            <a:noFill/>
          </a:ln>
        </p:spPr>
        <p:txBody>
          <a:bodyPr spcFirstLastPara="1" wrap="square" lIns="0" tIns="0" rIns="68575" bIns="0" anchor="b" anchorCtr="0">
            <a:noAutofit/>
          </a:bodyPr>
          <a:lstStyle>
            <a:lvl1pPr marL="609585" marR="0" lvl="0" indent="-304792" algn="l" rtl="0">
              <a:lnSpc>
                <a:spcPct val="90000"/>
              </a:lnSpc>
              <a:spcBef>
                <a:spcPts val="1067"/>
              </a:spcBef>
              <a:spcAft>
                <a:spcPts val="0"/>
              </a:spcAft>
              <a:buClr>
                <a:srgbClr val="00247F"/>
              </a:buClr>
              <a:buSzPts val="1500"/>
              <a:buFont typeface="Arial"/>
              <a:buNone/>
              <a:defRPr sz="2000" b="0" i="0" u="none" strike="noStrike" cap="none">
                <a:solidFill>
                  <a:srgbClr val="00247F"/>
                </a:solidFill>
                <a:latin typeface="Alegreya Sans Medium"/>
                <a:ea typeface="Alegreya Sans Medium"/>
                <a:cs typeface="Alegreya Sans Medium"/>
                <a:sym typeface="Alegreya Sans Medium"/>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2" name="Google Shape;82;p11"/>
          <p:cNvSpPr txBox="1">
            <a:spLocks noGrp="1"/>
          </p:cNvSpPr>
          <p:nvPr>
            <p:ph type="body" idx="4"/>
          </p:nvPr>
        </p:nvSpPr>
        <p:spPr>
          <a:xfrm>
            <a:off x="623601" y="4327655"/>
            <a:ext cx="8798000" cy="368400"/>
          </a:xfrm>
          <a:prstGeom prst="rect">
            <a:avLst/>
          </a:prstGeom>
          <a:noFill/>
          <a:ln>
            <a:noFill/>
          </a:ln>
        </p:spPr>
        <p:txBody>
          <a:bodyPr spcFirstLastPara="1" wrap="square" lIns="0" tIns="0" rIns="0" bIns="0" anchor="b" anchorCtr="0">
            <a:norm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3" name="Google Shape;83;p11"/>
          <p:cNvSpPr/>
          <p:nvPr/>
        </p:nvSpPr>
        <p:spPr>
          <a:xfrm>
            <a:off x="10099059" y="424025"/>
            <a:ext cx="2450400" cy="2450400"/>
          </a:xfrm>
          <a:prstGeom prst="ellipse">
            <a:avLst/>
          </a:prstGeom>
          <a:solidFill>
            <a:srgbClr val="D4E4F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84" name="Google Shape;84;p11" descr="A black screen with blue text&#10;&#10;Description automatically generated"/>
          <p:cNvPicPr preferRelativeResize="0"/>
          <p:nvPr/>
        </p:nvPicPr>
        <p:blipFill rotWithShape="1">
          <a:blip r:embed="rId2">
            <a:alphaModFix/>
          </a:blip>
          <a:srcRect/>
          <a:stretch/>
        </p:blipFill>
        <p:spPr>
          <a:xfrm>
            <a:off x="7249887" y="5455131"/>
            <a:ext cx="4796192" cy="1465867"/>
          </a:xfrm>
          <a:prstGeom prst="rect">
            <a:avLst/>
          </a:prstGeom>
          <a:noFill/>
          <a:ln>
            <a:noFill/>
          </a:ln>
        </p:spPr>
      </p:pic>
    </p:spTree>
    <p:extLst>
      <p:ext uri="{BB962C8B-B14F-4D97-AF65-F5344CB8AC3E}">
        <p14:creationId xmlns:p14="http://schemas.microsoft.com/office/powerpoint/2010/main" val="1625148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E_Cover_2">
  <p:cSld name="1_CoE_Cover_2">
    <p:spTree>
      <p:nvGrpSpPr>
        <p:cNvPr id="1" name="Shape 85"/>
        <p:cNvGrpSpPr/>
        <p:nvPr/>
      </p:nvGrpSpPr>
      <p:grpSpPr>
        <a:xfrm>
          <a:off x="0" y="0"/>
          <a:ext cx="0" cy="0"/>
          <a:chOff x="0" y="0"/>
          <a:chExt cx="0" cy="0"/>
        </a:xfrm>
      </p:grpSpPr>
      <p:sp>
        <p:nvSpPr>
          <p:cNvPr id="86" name="Google Shape;86;p12"/>
          <p:cNvSpPr/>
          <p:nvPr/>
        </p:nvSpPr>
        <p:spPr>
          <a:xfrm>
            <a:off x="1" y="1"/>
            <a:ext cx="12192000" cy="892000"/>
          </a:xfrm>
          <a:prstGeom prst="rect">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87" name="Google Shape;87;p12"/>
          <p:cNvSpPr txBox="1">
            <a:spLocks noGrp="1"/>
          </p:cNvSpPr>
          <p:nvPr>
            <p:ph type="title"/>
          </p:nvPr>
        </p:nvSpPr>
        <p:spPr>
          <a:xfrm>
            <a:off x="637980" y="1222335"/>
            <a:ext cx="6173200" cy="156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247F"/>
              </a:buClr>
              <a:buSzPts val="4100"/>
              <a:buFont typeface="Alegreya Sans ExtraBold"/>
              <a:buNone/>
              <a:defRPr sz="5467"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88" name="Google Shape;88;p12"/>
          <p:cNvSpPr txBox="1">
            <a:spLocks noGrp="1"/>
          </p:cNvSpPr>
          <p:nvPr>
            <p:ph type="subTitle" idx="1"/>
          </p:nvPr>
        </p:nvSpPr>
        <p:spPr>
          <a:xfrm>
            <a:off x="637980" y="2880663"/>
            <a:ext cx="6173200" cy="490800"/>
          </a:xfrm>
          <a:prstGeom prst="rect">
            <a:avLst/>
          </a:prstGeom>
          <a:noFill/>
          <a:ln>
            <a:noFill/>
          </a:ln>
        </p:spPr>
        <p:txBody>
          <a:bodyPr spcFirstLastPara="1" wrap="square" lIns="0" tIns="0" rIns="0" bIns="0" anchor="b" anchorCtr="0">
            <a:noAutofit/>
          </a:bodyPr>
          <a:lstStyle>
            <a:lvl1pPr marR="0" lvl="0" algn="l" rtl="0">
              <a:lnSpc>
                <a:spcPct val="90000"/>
              </a:lnSpc>
              <a:spcBef>
                <a:spcPts val="1067"/>
              </a:spcBef>
              <a:spcAft>
                <a:spcPts val="0"/>
              </a:spcAft>
              <a:buClr>
                <a:srgbClr val="467AF3"/>
              </a:buClr>
              <a:buSzPts val="2000"/>
              <a:buFont typeface="Arial"/>
              <a:buNone/>
              <a:defRPr sz="2667" b="0" i="0" u="none" strike="noStrike" cap="none">
                <a:solidFill>
                  <a:srgbClr val="467AF3"/>
                </a:solidFill>
                <a:latin typeface="Alegreya Sans SC"/>
                <a:ea typeface="Alegreya Sans SC"/>
                <a:cs typeface="Alegreya Sans SC"/>
                <a:sym typeface="Alegreya Sans SC"/>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9" name="Google Shape;89;p12"/>
          <p:cNvSpPr txBox="1">
            <a:spLocks noGrp="1"/>
          </p:cNvSpPr>
          <p:nvPr>
            <p:ph type="body" idx="2"/>
          </p:nvPr>
        </p:nvSpPr>
        <p:spPr>
          <a:xfrm>
            <a:off x="637979" y="3892683"/>
            <a:ext cx="6173200" cy="684400"/>
          </a:xfrm>
          <a:prstGeom prst="rect">
            <a:avLst/>
          </a:prstGeom>
          <a:noFill/>
          <a:ln>
            <a:noFill/>
          </a:ln>
        </p:spPr>
        <p:txBody>
          <a:bodyPr spcFirstLastPara="1" wrap="square" lIns="0" tIns="0" rIns="68575" bIns="0" anchor="b" anchorCtr="0">
            <a:normAutofit/>
          </a:bodyPr>
          <a:lstStyle>
            <a:lvl1pPr marL="609585" marR="0" lvl="0" indent="-304792" algn="l" rtl="0">
              <a:lnSpc>
                <a:spcPct val="90000"/>
              </a:lnSpc>
              <a:spcBef>
                <a:spcPts val="1067"/>
              </a:spcBef>
              <a:spcAft>
                <a:spcPts val="0"/>
              </a:spcAft>
              <a:buClr>
                <a:srgbClr val="00247F"/>
              </a:buClr>
              <a:buSzPts val="1800"/>
              <a:buFont typeface="Arial"/>
              <a:buNone/>
              <a:defRPr sz="2400" b="1" i="0" u="none" strike="noStrike" cap="none">
                <a:solidFill>
                  <a:srgbClr val="00247F"/>
                </a:solidFill>
                <a:latin typeface="Alegreya Sans"/>
                <a:ea typeface="Alegreya Sans"/>
                <a:cs typeface="Alegreya Sans"/>
                <a:sym typeface="Alegreya Sans"/>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body" idx="3"/>
          </p:nvPr>
        </p:nvSpPr>
        <p:spPr>
          <a:xfrm>
            <a:off x="638348" y="4592185"/>
            <a:ext cx="6172800" cy="425600"/>
          </a:xfrm>
          <a:prstGeom prst="rect">
            <a:avLst/>
          </a:prstGeom>
          <a:noFill/>
          <a:ln>
            <a:noFill/>
          </a:ln>
        </p:spPr>
        <p:txBody>
          <a:bodyPr spcFirstLastPara="1" wrap="square" lIns="0" tIns="0" rIns="68575" bIns="0" anchor="b" anchorCtr="0">
            <a:normAutofit/>
          </a:bodyPr>
          <a:lstStyle>
            <a:lvl1pPr marL="609585" marR="0" lvl="0" indent="-304792" algn="l" rtl="0">
              <a:lnSpc>
                <a:spcPct val="90000"/>
              </a:lnSpc>
              <a:spcBef>
                <a:spcPts val="1067"/>
              </a:spcBef>
              <a:spcAft>
                <a:spcPts val="0"/>
              </a:spcAft>
              <a:buClr>
                <a:srgbClr val="00247F"/>
              </a:buClr>
              <a:buSzPts val="1500"/>
              <a:buFont typeface="Arial"/>
              <a:buNone/>
              <a:defRPr sz="2000" b="0" i="0" u="none" strike="noStrike" cap="none">
                <a:solidFill>
                  <a:srgbClr val="00247F"/>
                </a:solidFill>
                <a:latin typeface="Alegreya Sans Medium"/>
                <a:ea typeface="Alegreya Sans Medium"/>
                <a:cs typeface="Alegreya Sans Medium"/>
                <a:sym typeface="Alegreya Sans Medium"/>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1" name="Google Shape;91;p12"/>
          <p:cNvSpPr txBox="1">
            <a:spLocks noGrp="1"/>
          </p:cNvSpPr>
          <p:nvPr>
            <p:ph type="body" idx="4"/>
          </p:nvPr>
        </p:nvSpPr>
        <p:spPr>
          <a:xfrm>
            <a:off x="638059" y="5106516"/>
            <a:ext cx="2576800" cy="513200"/>
          </a:xfrm>
          <a:prstGeom prst="rect">
            <a:avLst/>
          </a:prstGeom>
          <a:noFill/>
          <a:ln>
            <a:noFill/>
          </a:ln>
        </p:spPr>
        <p:txBody>
          <a:bodyPr spcFirstLastPara="1" wrap="square" lIns="0" tIns="0" rIns="0" bIns="0" anchor="b" anchorCtr="0">
            <a:norm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Barlow"/>
                <a:ea typeface="Barlow"/>
                <a:cs typeface="Barlow"/>
                <a:sym typeface="Barlow"/>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Barlow"/>
                <a:ea typeface="Barlow"/>
                <a:cs typeface="Barlow"/>
                <a:sym typeface="Barlow"/>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92" name="Google Shape;92;p12"/>
          <p:cNvPicPr preferRelativeResize="0"/>
          <p:nvPr/>
        </p:nvPicPr>
        <p:blipFill rotWithShape="1">
          <a:blip r:embed="rId2">
            <a:alphaModFix/>
          </a:blip>
          <a:srcRect/>
          <a:stretch/>
        </p:blipFill>
        <p:spPr>
          <a:xfrm>
            <a:off x="6618515" y="5710448"/>
            <a:ext cx="5128984" cy="755432"/>
          </a:xfrm>
          <a:prstGeom prst="rect">
            <a:avLst/>
          </a:prstGeom>
          <a:noFill/>
          <a:ln>
            <a:noFill/>
          </a:ln>
        </p:spPr>
      </p:pic>
      <p:sp>
        <p:nvSpPr>
          <p:cNvPr id="93" name="Google Shape;93;p12"/>
          <p:cNvSpPr>
            <a:spLocks noGrp="1"/>
          </p:cNvSpPr>
          <p:nvPr>
            <p:ph type="pic" idx="5"/>
          </p:nvPr>
        </p:nvSpPr>
        <p:spPr>
          <a:xfrm>
            <a:off x="7303724" y="1322233"/>
            <a:ext cx="3986400" cy="3986400"/>
          </a:xfrm>
          <a:prstGeom prst="ellipse">
            <a:avLst/>
          </a:prstGeom>
          <a:solidFill>
            <a:srgbClr val="EEF1F3"/>
          </a:solidFill>
          <a:ln>
            <a:noFill/>
          </a:ln>
        </p:spPr>
      </p:sp>
    </p:spTree>
    <p:extLst>
      <p:ext uri="{BB962C8B-B14F-4D97-AF65-F5344CB8AC3E}">
        <p14:creationId xmlns:p14="http://schemas.microsoft.com/office/powerpoint/2010/main" val="4197633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E_Cover_3">
  <p:cSld name="1_CoE_Cover_3">
    <p:spTree>
      <p:nvGrpSpPr>
        <p:cNvPr id="1" name="Shape 94"/>
        <p:cNvGrpSpPr/>
        <p:nvPr/>
      </p:nvGrpSpPr>
      <p:grpSpPr>
        <a:xfrm>
          <a:off x="0" y="0"/>
          <a:ext cx="0" cy="0"/>
          <a:chOff x="0" y="0"/>
          <a:chExt cx="0" cy="0"/>
        </a:xfrm>
      </p:grpSpPr>
      <p:sp>
        <p:nvSpPr>
          <p:cNvPr id="95" name="Google Shape;95;p13"/>
          <p:cNvSpPr/>
          <p:nvPr/>
        </p:nvSpPr>
        <p:spPr>
          <a:xfrm>
            <a:off x="0" y="-1"/>
            <a:ext cx="12192000" cy="1644400"/>
          </a:xfrm>
          <a:prstGeom prst="rect">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6" name="Google Shape;96;p13"/>
          <p:cNvSpPr txBox="1">
            <a:spLocks noGrp="1"/>
          </p:cNvSpPr>
          <p:nvPr>
            <p:ph type="body" idx="1"/>
          </p:nvPr>
        </p:nvSpPr>
        <p:spPr>
          <a:xfrm>
            <a:off x="688041" y="3273551"/>
            <a:ext cx="10932400" cy="540000"/>
          </a:xfrm>
          <a:prstGeom prst="rect">
            <a:avLst/>
          </a:prstGeom>
          <a:noFill/>
          <a:ln>
            <a:noFill/>
          </a:ln>
        </p:spPr>
        <p:txBody>
          <a:bodyPr spcFirstLastPara="1" wrap="square" lIns="0" tIns="0" rIns="0" bIns="0" anchor="b" anchorCtr="0">
            <a:noAutofit/>
          </a:bodyPr>
          <a:lstStyle>
            <a:lvl1pPr marL="609585" marR="0" lvl="0" indent="-304792" algn="ctr" rtl="0">
              <a:lnSpc>
                <a:spcPct val="120000"/>
              </a:lnSpc>
              <a:spcBef>
                <a:spcPts val="1067"/>
              </a:spcBef>
              <a:spcAft>
                <a:spcPts val="0"/>
              </a:spcAft>
              <a:buClr>
                <a:srgbClr val="467AF3"/>
              </a:buClr>
              <a:buSzPts val="1800"/>
              <a:buFont typeface="Arial"/>
              <a:buNone/>
              <a:defRPr sz="2400" b="0" i="0" u="none" strike="noStrike" cap="none">
                <a:solidFill>
                  <a:srgbClr val="467AF3"/>
                </a:solidFill>
                <a:latin typeface="Alegreya Sans SC"/>
                <a:ea typeface="Alegreya Sans SC"/>
                <a:cs typeface="Alegreya Sans SC"/>
                <a:sym typeface="Alegreya Sans SC"/>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7" name="Google Shape;97;p13"/>
          <p:cNvSpPr txBox="1">
            <a:spLocks noGrp="1"/>
          </p:cNvSpPr>
          <p:nvPr>
            <p:ph type="body" idx="2"/>
          </p:nvPr>
        </p:nvSpPr>
        <p:spPr>
          <a:xfrm>
            <a:off x="3151967" y="4936503"/>
            <a:ext cx="5925600" cy="389200"/>
          </a:xfrm>
          <a:prstGeom prst="rect">
            <a:avLst/>
          </a:prstGeom>
          <a:noFill/>
          <a:ln>
            <a:noFill/>
          </a:ln>
        </p:spPr>
        <p:txBody>
          <a:bodyPr spcFirstLastPara="1" wrap="square" lIns="0" tIns="0" rIns="0" bIns="0" anchor="b" anchorCtr="0">
            <a:normAutofit/>
          </a:bodyPr>
          <a:lstStyle>
            <a:lvl1pPr marL="609585" marR="0" lvl="0" indent="-304792" algn="ctr" rtl="0">
              <a:lnSpc>
                <a:spcPct val="90000"/>
              </a:lnSpc>
              <a:spcBef>
                <a:spcPts val="1067"/>
              </a:spcBef>
              <a:spcAft>
                <a:spcPts val="0"/>
              </a:spcAft>
              <a:buClr>
                <a:srgbClr val="00247F"/>
              </a:buClr>
              <a:buSzPts val="1400"/>
              <a:buFont typeface="Arial"/>
              <a:buNone/>
              <a:defRPr sz="1867" b="0" i="0" u="none" strike="noStrike" cap="none">
                <a:solidFill>
                  <a:srgbClr val="00247F"/>
                </a:solidFill>
                <a:latin typeface="Alegreya Sans Medium"/>
                <a:ea typeface="Alegreya Sans Medium"/>
                <a:cs typeface="Alegreya Sans Medium"/>
                <a:sym typeface="Alegreya Sans Medium"/>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13"/>
          <p:cNvSpPr txBox="1">
            <a:spLocks noGrp="1"/>
          </p:cNvSpPr>
          <p:nvPr>
            <p:ph type="body" idx="3"/>
          </p:nvPr>
        </p:nvSpPr>
        <p:spPr>
          <a:xfrm>
            <a:off x="688040" y="2403225"/>
            <a:ext cx="10932400" cy="780800"/>
          </a:xfrm>
          <a:prstGeom prst="rect">
            <a:avLst/>
          </a:prstGeom>
          <a:noFill/>
          <a:ln>
            <a:noFill/>
          </a:ln>
        </p:spPr>
        <p:txBody>
          <a:bodyPr spcFirstLastPara="1" wrap="square" lIns="0" tIns="0" rIns="0" bIns="0" anchor="b" anchorCtr="0">
            <a:normAutofit/>
          </a:bodyPr>
          <a:lstStyle>
            <a:lvl1pPr marL="609585" marR="0" lvl="0" indent="-304792" algn="ctr" rtl="0">
              <a:lnSpc>
                <a:spcPct val="90000"/>
              </a:lnSpc>
              <a:spcBef>
                <a:spcPts val="1067"/>
              </a:spcBef>
              <a:spcAft>
                <a:spcPts val="0"/>
              </a:spcAft>
              <a:buClr>
                <a:srgbClr val="00247F"/>
              </a:buClr>
              <a:buSzPts val="3600"/>
              <a:buFont typeface="Arial"/>
              <a:buNone/>
              <a:defRPr sz="4800" b="1" i="0" u="none" strike="noStrike" cap="none">
                <a:solidFill>
                  <a:srgbClr val="00247F"/>
                </a:solidFill>
                <a:latin typeface="Alegreya Sans ExtraBold"/>
                <a:ea typeface="Alegreya Sans ExtraBold"/>
                <a:cs typeface="Alegreya Sans ExtraBold"/>
                <a:sym typeface="Alegreya Sans ExtraBold"/>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9" name="Google Shape;99;p13"/>
          <p:cNvSpPr txBox="1">
            <a:spLocks noGrp="1"/>
          </p:cNvSpPr>
          <p:nvPr>
            <p:ph type="body" idx="4"/>
          </p:nvPr>
        </p:nvSpPr>
        <p:spPr>
          <a:xfrm>
            <a:off x="3151967" y="4516417"/>
            <a:ext cx="5925600" cy="389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rgbClr val="00247F"/>
              </a:buClr>
              <a:buSzPts val="1800"/>
              <a:buFont typeface="Arial"/>
              <a:buNone/>
              <a:defRPr sz="2400" b="1" i="0" u="none" strike="noStrike" cap="none">
                <a:solidFill>
                  <a:srgbClr val="00247F"/>
                </a:solidFill>
                <a:latin typeface="Alegreya Sans ExtraBold"/>
                <a:ea typeface="Alegreya Sans ExtraBold"/>
                <a:cs typeface="Alegreya Sans ExtraBold"/>
                <a:sym typeface="Alegreya Sans ExtraBold"/>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0" name="Google Shape;100;p13"/>
          <p:cNvSpPr txBox="1">
            <a:spLocks noGrp="1"/>
          </p:cNvSpPr>
          <p:nvPr>
            <p:ph type="body" idx="5"/>
          </p:nvPr>
        </p:nvSpPr>
        <p:spPr>
          <a:xfrm>
            <a:off x="3151967" y="5425889"/>
            <a:ext cx="5925600" cy="389200"/>
          </a:xfrm>
          <a:prstGeom prst="rect">
            <a:avLst/>
          </a:prstGeom>
          <a:noFill/>
          <a:ln>
            <a:noFill/>
          </a:ln>
        </p:spPr>
        <p:txBody>
          <a:bodyPr spcFirstLastPara="1" wrap="square" lIns="0" tIns="0" rIns="0" bIns="0" anchor="b" anchorCtr="0">
            <a:noAutofit/>
          </a:bodyPr>
          <a:lstStyle>
            <a:lvl1pPr marL="609585" marR="0" lvl="0" indent="-304792" algn="ctr" rtl="0">
              <a:lnSpc>
                <a:spcPct val="120000"/>
              </a:lnSpc>
              <a:spcBef>
                <a:spcPts val="1067"/>
              </a:spcBef>
              <a:spcAft>
                <a:spcPts val="0"/>
              </a:spcAft>
              <a:buClr>
                <a:srgbClr val="467AF3"/>
              </a:buClr>
              <a:buSzPts val="1400"/>
              <a:buFont typeface="Arial"/>
              <a:buNone/>
              <a:defRPr sz="1867" b="0" i="0" u="none" strike="noStrike" cap="none">
                <a:solidFill>
                  <a:srgbClr val="467AF3"/>
                </a:solidFill>
                <a:latin typeface="Alegreya Sans SC"/>
                <a:ea typeface="Alegreya Sans SC"/>
                <a:cs typeface="Alegreya Sans SC"/>
                <a:sym typeface="Alegreya Sans SC"/>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1" name="Google Shape;101;p13"/>
          <p:cNvSpPr/>
          <p:nvPr/>
        </p:nvSpPr>
        <p:spPr>
          <a:xfrm>
            <a:off x="10268315" y="5362007"/>
            <a:ext cx="1001600" cy="1001600"/>
          </a:xfrm>
          <a:prstGeom prst="ellipse">
            <a:avLst/>
          </a:prstGeom>
          <a:solidFill>
            <a:srgbClr val="82AEF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02" name="Google Shape;102;p13"/>
          <p:cNvSpPr/>
          <p:nvPr/>
        </p:nvSpPr>
        <p:spPr>
          <a:xfrm>
            <a:off x="10646228" y="3396057"/>
            <a:ext cx="2792800" cy="2792800"/>
          </a:xfrm>
          <a:prstGeom prst="ellipse">
            <a:avLst/>
          </a:prstGeom>
          <a:solidFill>
            <a:srgbClr val="D4E4F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03" name="Google Shape;103;p13"/>
          <p:cNvSpPr/>
          <p:nvPr/>
        </p:nvSpPr>
        <p:spPr>
          <a:xfrm>
            <a:off x="-395785" y="1104241"/>
            <a:ext cx="1964400" cy="1964400"/>
          </a:xfrm>
          <a:prstGeom prst="ellipse">
            <a:avLst/>
          </a:prstGeom>
          <a:solidFill>
            <a:srgbClr val="D4E4F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04" name="Google Shape;104;p13" descr="A black and white logo&#10;&#10;Description automatically generated"/>
          <p:cNvPicPr preferRelativeResize="0"/>
          <p:nvPr/>
        </p:nvPicPr>
        <p:blipFill rotWithShape="1">
          <a:blip r:embed="rId2">
            <a:alphaModFix/>
          </a:blip>
          <a:srcRect/>
          <a:stretch/>
        </p:blipFill>
        <p:spPr>
          <a:xfrm>
            <a:off x="6388407" y="72407"/>
            <a:ext cx="5543767" cy="1694351"/>
          </a:xfrm>
          <a:prstGeom prst="rect">
            <a:avLst/>
          </a:prstGeom>
          <a:noFill/>
          <a:ln>
            <a:noFill/>
          </a:ln>
        </p:spPr>
      </p:pic>
    </p:spTree>
    <p:extLst>
      <p:ext uri="{BB962C8B-B14F-4D97-AF65-F5344CB8AC3E}">
        <p14:creationId xmlns:p14="http://schemas.microsoft.com/office/powerpoint/2010/main" val="2993732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E_Title and Content_1">
  <p:cSld name="1_CoE_Title and Content_1">
    <p:spTree>
      <p:nvGrpSpPr>
        <p:cNvPr id="1" name="Shape 105"/>
        <p:cNvGrpSpPr/>
        <p:nvPr/>
      </p:nvGrpSpPr>
      <p:grpSpPr>
        <a:xfrm>
          <a:off x="0" y="0"/>
          <a:ext cx="0" cy="0"/>
          <a:chOff x="0" y="0"/>
          <a:chExt cx="0" cy="0"/>
        </a:xfrm>
      </p:grpSpPr>
      <p:sp>
        <p:nvSpPr>
          <p:cNvPr id="106" name="Google Shape;106;p14"/>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sp>
        <p:nvSpPr>
          <p:cNvPr id="107" name="Google Shape;107;p14"/>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08" name="Google Shape;108;p14"/>
          <p:cNvSpPr txBox="1">
            <a:spLocks noGrp="1"/>
          </p:cNvSpPr>
          <p:nvPr>
            <p:ph type="body" idx="1"/>
          </p:nvPr>
        </p:nvSpPr>
        <p:spPr>
          <a:xfrm>
            <a:off x="692913" y="1665520"/>
            <a:ext cx="110020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rgbClr val="467AF3"/>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rgbClr val="467AF3"/>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rgbClr val="467AF3"/>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rgbClr val="467AF3"/>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9" name="Google Shape;109;p14"/>
          <p:cNvSpPr txBox="1">
            <a:spLocks noGrp="1"/>
          </p:cNvSpPr>
          <p:nvPr>
            <p:ph type="body" idx="2"/>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0" name="Google Shape;110;p14"/>
          <p:cNvSpPr/>
          <p:nvPr/>
        </p:nvSpPr>
        <p:spPr>
          <a:xfrm>
            <a:off x="8170607" y="-420771"/>
            <a:ext cx="3576800" cy="796800"/>
          </a:xfrm>
          <a:prstGeom prst="roundRect">
            <a:avLst>
              <a:gd name="adj" fmla="val 14394"/>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111" name="Google Shape;111;p14"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1102457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E_Title and Content_2">
  <p:cSld name="1_CoE_Title and Content_2">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14" name="Google Shape;114;p15"/>
          <p:cNvSpPr txBox="1">
            <a:spLocks noGrp="1"/>
          </p:cNvSpPr>
          <p:nvPr>
            <p:ph type="body" idx="1"/>
          </p:nvPr>
        </p:nvSpPr>
        <p:spPr>
          <a:xfrm>
            <a:off x="692913" y="1665520"/>
            <a:ext cx="110020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chemeClr val="accent1"/>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5" name="Google Shape;115;p15"/>
          <p:cNvSpPr txBox="1">
            <a:spLocks noGrp="1"/>
          </p:cNvSpPr>
          <p:nvPr>
            <p:ph type="body" idx="2"/>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6" name="Google Shape;116;p15"/>
          <p:cNvSpPr/>
          <p:nvPr/>
        </p:nvSpPr>
        <p:spPr>
          <a:xfrm>
            <a:off x="8170607" y="-420771"/>
            <a:ext cx="3576800" cy="796800"/>
          </a:xfrm>
          <a:prstGeom prst="roundRect">
            <a:avLst>
              <a:gd name="adj" fmla="val 14394"/>
            </a:avLst>
          </a:prstGeom>
          <a:solidFill>
            <a:srgbClr val="1CD8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sp>
        <p:nvSpPr>
          <p:cNvPr id="117" name="Google Shape;117;p15"/>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pic>
        <p:nvPicPr>
          <p:cNvPr id="118" name="Google Shape;118;p15"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186424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E_Title and Content_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4727D16-585B-6D0C-A1CC-EDF08BD107E3}"/>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1" name="Title 1">
            <a:extLst>
              <a:ext uri="{FF2B5EF4-FFF2-40B4-BE49-F238E27FC236}">
                <a16:creationId xmlns:a16="http://schemas.microsoft.com/office/drawing/2014/main" id="{2C23BF78-0110-9403-D5B3-3E9A6836F463}"/>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87935DD5-0E86-083F-9EDC-1A90C2DEABC0}"/>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rgbClr val="467AF3"/>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rgbClr val="467AF3"/>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rgbClr val="467AF3"/>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rgbClr val="467AF3"/>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5">
            <a:extLst>
              <a:ext uri="{FF2B5EF4-FFF2-40B4-BE49-F238E27FC236}">
                <a16:creationId xmlns:a16="http://schemas.microsoft.com/office/drawing/2014/main" id="{460A1CAF-4BDC-75CF-11A8-72C6BD2FE0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5" name="Rounded Rectangle 14">
            <a:extLst>
              <a:ext uri="{FF2B5EF4-FFF2-40B4-BE49-F238E27FC236}">
                <a16:creationId xmlns:a16="http://schemas.microsoft.com/office/drawing/2014/main" id="{DDDA6CD3-3125-1511-431C-B9ACF1734982}"/>
              </a:ext>
            </a:extLst>
          </p:cNvPr>
          <p:cNvSpPr/>
          <p:nvPr userDrawn="1"/>
        </p:nvSpPr>
        <p:spPr>
          <a:xfrm>
            <a:off x="8170606" y="-420771"/>
            <a:ext cx="3576894" cy="796822"/>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pic>
        <p:nvPicPr>
          <p:cNvPr id="2" name="Picture 1" descr="A close-up of a logo&#10;&#10;Description automatically generated">
            <a:extLst>
              <a:ext uri="{FF2B5EF4-FFF2-40B4-BE49-F238E27FC236}">
                <a16:creationId xmlns:a16="http://schemas.microsoft.com/office/drawing/2014/main" id="{85916200-ECFD-E715-4366-CC4F6EF3B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0825" y="5705809"/>
            <a:ext cx="3524450" cy="1077183"/>
          </a:xfrm>
          <a:prstGeom prst="rect">
            <a:avLst/>
          </a:prstGeom>
        </p:spPr>
      </p:pic>
    </p:spTree>
    <p:extLst>
      <p:ext uri="{BB962C8B-B14F-4D97-AF65-F5344CB8AC3E}">
        <p14:creationId xmlns:p14="http://schemas.microsoft.com/office/powerpoint/2010/main" val="987374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E_Title and Content_Vertical_Photo">
  <p:cSld name="CoE_Title and Content_Vertical_Photo">
    <p:spTree>
      <p:nvGrpSpPr>
        <p:cNvPr id="1" name="Shape 127"/>
        <p:cNvGrpSpPr/>
        <p:nvPr/>
      </p:nvGrpSpPr>
      <p:grpSpPr>
        <a:xfrm>
          <a:off x="0" y="0"/>
          <a:ext cx="0" cy="0"/>
          <a:chOff x="0" y="0"/>
          <a:chExt cx="0" cy="0"/>
        </a:xfrm>
      </p:grpSpPr>
      <p:sp>
        <p:nvSpPr>
          <p:cNvPr id="128" name="Google Shape;128;p17"/>
          <p:cNvSpPr>
            <a:spLocks noGrp="1"/>
          </p:cNvSpPr>
          <p:nvPr>
            <p:ph type="pic" idx="2"/>
          </p:nvPr>
        </p:nvSpPr>
        <p:spPr>
          <a:xfrm>
            <a:off x="0" y="0"/>
            <a:ext cx="6208800" cy="6858000"/>
          </a:xfrm>
          <a:prstGeom prst="rect">
            <a:avLst/>
          </a:prstGeom>
          <a:solidFill>
            <a:srgbClr val="EEF1F3"/>
          </a:solidFill>
          <a:ln>
            <a:noFill/>
          </a:ln>
        </p:spPr>
      </p:sp>
      <p:sp>
        <p:nvSpPr>
          <p:cNvPr id="129" name="Google Shape;129;p17"/>
          <p:cNvSpPr/>
          <p:nvPr/>
        </p:nvSpPr>
        <p:spPr>
          <a:xfrm>
            <a:off x="8170607" y="-420771"/>
            <a:ext cx="3576800" cy="796800"/>
          </a:xfrm>
          <a:prstGeom prst="roundRect">
            <a:avLst>
              <a:gd name="adj" fmla="val 14394"/>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130" name="Google Shape;130;p17"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1654136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E_Title and Content_Vertical_2">
  <p:cSld name="1_CoE_Title and Content_Vertical_2">
    <p:spTree>
      <p:nvGrpSpPr>
        <p:cNvPr id="1" name="Shape 131"/>
        <p:cNvGrpSpPr/>
        <p:nvPr/>
      </p:nvGrpSpPr>
      <p:grpSpPr>
        <a:xfrm>
          <a:off x="0" y="0"/>
          <a:ext cx="0" cy="0"/>
          <a:chOff x="0" y="0"/>
          <a:chExt cx="0" cy="0"/>
        </a:xfrm>
      </p:grpSpPr>
      <p:sp>
        <p:nvSpPr>
          <p:cNvPr id="132" name="Google Shape;132;p18"/>
          <p:cNvSpPr/>
          <p:nvPr/>
        </p:nvSpPr>
        <p:spPr>
          <a:xfrm>
            <a:off x="0" y="1"/>
            <a:ext cx="7630800" cy="6858000"/>
          </a:xfrm>
          <a:prstGeom prst="rect">
            <a:avLst/>
          </a:prstGeom>
          <a:solidFill>
            <a:srgbClr val="B3C7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17223A"/>
              </a:solidFill>
              <a:latin typeface="Calibri"/>
              <a:ea typeface="Calibri"/>
              <a:cs typeface="Calibri"/>
              <a:sym typeface="Calibri"/>
            </a:endParaRPr>
          </a:p>
        </p:txBody>
      </p:sp>
      <p:sp>
        <p:nvSpPr>
          <p:cNvPr id="133" name="Google Shape;133;p18"/>
          <p:cNvSpPr txBox="1">
            <a:spLocks noGrp="1"/>
          </p:cNvSpPr>
          <p:nvPr>
            <p:ph type="title"/>
          </p:nvPr>
        </p:nvSpPr>
        <p:spPr>
          <a:xfrm>
            <a:off x="692915" y="559575"/>
            <a:ext cx="50880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chemeClr val="dk1"/>
              </a:buClr>
              <a:buSzPts val="2400"/>
              <a:buFont typeface="Alegreya Sans ExtraBold"/>
              <a:buNone/>
              <a:defRPr sz="3200" b="1" i="0" u="none" strike="noStrike" cap="none">
                <a:solidFill>
                  <a:schemeClr val="dk1"/>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34" name="Google Shape;134;p18"/>
          <p:cNvSpPr txBox="1">
            <a:spLocks noGrp="1"/>
          </p:cNvSpPr>
          <p:nvPr>
            <p:ph type="body" idx="1"/>
          </p:nvPr>
        </p:nvSpPr>
        <p:spPr>
          <a:xfrm>
            <a:off x="692151" y="1066811"/>
            <a:ext cx="50880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1B58FF"/>
              </a:buClr>
              <a:buSzPts val="1500"/>
              <a:buFont typeface="Arial"/>
              <a:buNone/>
              <a:defRPr sz="2000" b="0" i="0" u="none" strike="noStrike" cap="none">
                <a:solidFill>
                  <a:srgbClr val="1B58FF"/>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5" name="Google Shape;135;p18"/>
          <p:cNvSpPr txBox="1">
            <a:spLocks noGrp="1"/>
          </p:cNvSpPr>
          <p:nvPr>
            <p:ph type="body" idx="2"/>
          </p:nvPr>
        </p:nvSpPr>
        <p:spPr>
          <a:xfrm>
            <a:off x="692915" y="1665520"/>
            <a:ext cx="62088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rgbClr val="1B58FF"/>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6" name="Google Shape;136;p18"/>
          <p:cNvSpPr/>
          <p:nvPr/>
        </p:nvSpPr>
        <p:spPr>
          <a:xfrm>
            <a:off x="8170607" y="-420771"/>
            <a:ext cx="3576800" cy="796800"/>
          </a:xfrm>
          <a:prstGeom prst="roundRect">
            <a:avLst>
              <a:gd name="adj" fmla="val 14394"/>
            </a:avLst>
          </a:prstGeom>
          <a:solidFill>
            <a:srgbClr val="1B58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137" name="Google Shape;137;p18"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2226001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E_Title and Content_3">
  <p:cSld name="1_CoE_Title and Content_3">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692913" y="559575"/>
            <a:ext cx="11002800" cy="442400"/>
          </a:xfrm>
          <a:prstGeom prst="rect">
            <a:avLst/>
          </a:prstGeom>
          <a:noFill/>
          <a:ln>
            <a:noFill/>
          </a:ln>
        </p:spPr>
        <p:txBody>
          <a:bodyPr spcFirstLastPara="1" wrap="square" lIns="0" tIns="34275" rIns="0" bIns="34275" anchor="t" anchorCtr="0">
            <a:normAutofit/>
          </a:bodyPr>
          <a:lstStyle>
            <a:lvl1pPr marR="0" lvl="0" algn="l" rtl="0">
              <a:lnSpc>
                <a:spcPct val="90000"/>
              </a:lnSpc>
              <a:spcBef>
                <a:spcPts val="0"/>
              </a:spcBef>
              <a:spcAft>
                <a:spcPts val="0"/>
              </a:spcAft>
              <a:buClr>
                <a:srgbClr val="00247F"/>
              </a:buClr>
              <a:buSzPts val="2400"/>
              <a:buFont typeface="Alegreya Sans ExtraBold"/>
              <a:buNone/>
              <a:defRPr sz="3200" b="1" i="0" u="none" strike="noStrike" cap="none">
                <a:solidFill>
                  <a:srgbClr val="00247F"/>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40" name="Google Shape;140;p19"/>
          <p:cNvSpPr txBox="1">
            <a:spLocks noGrp="1"/>
          </p:cNvSpPr>
          <p:nvPr>
            <p:ph type="body" idx="1"/>
          </p:nvPr>
        </p:nvSpPr>
        <p:spPr>
          <a:xfrm>
            <a:off x="692913" y="1665520"/>
            <a:ext cx="11002000" cy="39700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067"/>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1pPr>
            <a:lvl2pPr marL="1219170" marR="0" lvl="1"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3pPr>
            <a:lvl4pPr marL="2438339" marR="0" lvl="3" indent="-431789" algn="l" rtl="0">
              <a:lnSpc>
                <a:spcPct val="90000"/>
              </a:lnSpc>
              <a:spcBef>
                <a:spcPts val="533"/>
              </a:spcBef>
              <a:spcAft>
                <a:spcPts val="0"/>
              </a:spcAft>
              <a:buClr>
                <a:schemeClr val="dk1"/>
              </a:buClr>
              <a:buSzPts val="1500"/>
              <a:buFont typeface="Arial"/>
              <a:buChar char="•"/>
              <a:defRPr sz="2000" b="0" i="0" u="none" strike="noStrike" cap="none">
                <a:solidFill>
                  <a:srgbClr val="00247F"/>
                </a:solidFill>
                <a:latin typeface="Alegreya Sans"/>
                <a:ea typeface="Alegreya Sans"/>
                <a:cs typeface="Alegreya Sans"/>
                <a:sym typeface="Alegreya Sans"/>
              </a:defRPr>
            </a:lvl4pPr>
            <a:lvl5pPr marL="3047924" marR="0" lvl="4" indent="-423323" algn="l" rtl="0">
              <a:lnSpc>
                <a:spcPct val="90000"/>
              </a:lnSpc>
              <a:spcBef>
                <a:spcPts val="533"/>
              </a:spcBef>
              <a:spcAft>
                <a:spcPts val="0"/>
              </a:spcAft>
              <a:buClr>
                <a:srgbClr val="467AF3"/>
              </a:buClr>
              <a:buSzPts val="1400"/>
              <a:buFont typeface="Arial"/>
              <a:buChar char="•"/>
              <a:defRPr sz="1867" b="0" i="0" u="none" strike="noStrike" cap="none">
                <a:solidFill>
                  <a:srgbClr val="00247F"/>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1" name="Google Shape;141;p19"/>
          <p:cNvSpPr txBox="1">
            <a:spLocks noGrp="1"/>
          </p:cNvSpPr>
          <p:nvPr>
            <p:ph type="body" idx="2"/>
          </p:nvPr>
        </p:nvSpPr>
        <p:spPr>
          <a:xfrm>
            <a:off x="692151" y="1066811"/>
            <a:ext cx="11002800" cy="365200"/>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1067"/>
              </a:spcBef>
              <a:spcAft>
                <a:spcPts val="0"/>
              </a:spcAft>
              <a:buClr>
                <a:srgbClr val="467AF3"/>
              </a:buClr>
              <a:buSzPts val="1500"/>
              <a:buFont typeface="Arial"/>
              <a:buNone/>
              <a:defRPr sz="2000" b="0" i="0" u="none" strike="noStrike" cap="none">
                <a:solidFill>
                  <a:srgbClr val="467AF3"/>
                </a:solidFill>
                <a:latin typeface="Alegreya Sans SC"/>
                <a:ea typeface="Alegreya Sans SC"/>
                <a:cs typeface="Alegreya Sans SC"/>
                <a:sym typeface="Alegreya Sans SC"/>
              </a:defRPr>
            </a:lvl1pPr>
            <a:lvl2pPr marL="1219170" marR="0" lvl="1" indent="-304792" algn="l" rtl="0">
              <a:lnSpc>
                <a:spcPct val="90000"/>
              </a:lnSpc>
              <a:spcBef>
                <a:spcPts val="533"/>
              </a:spcBef>
              <a:spcAft>
                <a:spcPts val="0"/>
              </a:spcAft>
              <a:buClr>
                <a:srgbClr val="467AF3"/>
              </a:buClr>
              <a:buSzPts val="1400"/>
              <a:buFont typeface="Arial"/>
              <a:buNone/>
              <a:defRPr sz="1867" b="0" i="0" u="none" strike="noStrike" cap="none">
                <a:solidFill>
                  <a:srgbClr val="467AF3"/>
                </a:solidFill>
                <a:latin typeface="Barlow"/>
                <a:ea typeface="Barlow"/>
                <a:cs typeface="Barlow"/>
                <a:sym typeface="Barlow"/>
              </a:defRPr>
            </a:lvl2pPr>
            <a:lvl3pPr marL="1828754" marR="0" lvl="2" indent="-304792" algn="l" rtl="0">
              <a:lnSpc>
                <a:spcPct val="90000"/>
              </a:lnSpc>
              <a:spcBef>
                <a:spcPts val="533"/>
              </a:spcBef>
              <a:spcAft>
                <a:spcPts val="0"/>
              </a:spcAft>
              <a:buClr>
                <a:srgbClr val="467AF3"/>
              </a:buClr>
              <a:buSzPts val="1200"/>
              <a:buFont typeface="Arial"/>
              <a:buNone/>
              <a:defRPr sz="1600" b="0" i="0" u="none" strike="noStrike" cap="none">
                <a:solidFill>
                  <a:srgbClr val="467AF3"/>
                </a:solidFill>
                <a:latin typeface="Barlow"/>
                <a:ea typeface="Barlow"/>
                <a:cs typeface="Barlow"/>
                <a:sym typeface="Barlow"/>
              </a:defRPr>
            </a:lvl3pPr>
            <a:lvl4pPr marL="2438339" marR="0" lvl="3"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4pPr>
            <a:lvl5pPr marL="3047924" marR="0" lvl="4" indent="-304792" algn="l" rtl="0">
              <a:lnSpc>
                <a:spcPct val="90000"/>
              </a:lnSpc>
              <a:spcBef>
                <a:spcPts val="533"/>
              </a:spcBef>
              <a:spcAft>
                <a:spcPts val="0"/>
              </a:spcAft>
              <a:buClr>
                <a:srgbClr val="467AF3"/>
              </a:buClr>
              <a:buSzPts val="1100"/>
              <a:buFont typeface="Arial"/>
              <a:buNone/>
              <a:defRPr sz="1467" b="0" i="0" u="none" strike="noStrike" cap="none">
                <a:solidFill>
                  <a:srgbClr val="467AF3"/>
                </a:solidFill>
                <a:latin typeface="Barlow"/>
                <a:ea typeface="Barlow"/>
                <a:cs typeface="Barlow"/>
                <a:sym typeface="Barlow"/>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2" name="Google Shape;142;p19"/>
          <p:cNvSpPr txBox="1">
            <a:spLocks noGrp="1"/>
          </p:cNvSpPr>
          <p:nvPr>
            <p:ph type="sldNum" idx="12"/>
          </p:nvPr>
        </p:nvSpPr>
        <p:spPr>
          <a:xfrm>
            <a:off x="470819" y="5972068"/>
            <a:ext cx="532000" cy="5448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467" b="0" i="0" u="none" strike="noStrike" cap="none">
                <a:solidFill>
                  <a:srgbClr val="00247F"/>
                </a:solidFill>
                <a:latin typeface="Alegreya Sans"/>
                <a:ea typeface="Alegreya Sans"/>
                <a:cs typeface="Alegreya Sans"/>
                <a:sym typeface="Alegreya Sans"/>
              </a:defRPr>
            </a:lvl1pPr>
            <a:lvl2pPr marL="0" marR="0" lvl="1" indent="0" algn="l" rtl="0">
              <a:spcBef>
                <a:spcPts val="0"/>
              </a:spcBef>
              <a:buNone/>
              <a:defRPr sz="1467" b="0" i="0" u="none" strike="noStrike" cap="none">
                <a:solidFill>
                  <a:srgbClr val="00247F"/>
                </a:solidFill>
                <a:latin typeface="Alegreya Sans"/>
                <a:ea typeface="Alegreya Sans"/>
                <a:cs typeface="Alegreya Sans"/>
                <a:sym typeface="Alegreya Sans"/>
              </a:defRPr>
            </a:lvl2pPr>
            <a:lvl3pPr marL="0" marR="0" lvl="2" indent="0" algn="l" rtl="0">
              <a:spcBef>
                <a:spcPts val="0"/>
              </a:spcBef>
              <a:buNone/>
              <a:defRPr sz="1467" b="0" i="0" u="none" strike="noStrike" cap="none">
                <a:solidFill>
                  <a:srgbClr val="00247F"/>
                </a:solidFill>
                <a:latin typeface="Alegreya Sans"/>
                <a:ea typeface="Alegreya Sans"/>
                <a:cs typeface="Alegreya Sans"/>
                <a:sym typeface="Alegreya Sans"/>
              </a:defRPr>
            </a:lvl3pPr>
            <a:lvl4pPr marL="0" marR="0" lvl="3" indent="0" algn="l" rtl="0">
              <a:spcBef>
                <a:spcPts val="0"/>
              </a:spcBef>
              <a:buNone/>
              <a:defRPr sz="1467" b="0" i="0" u="none" strike="noStrike" cap="none">
                <a:solidFill>
                  <a:srgbClr val="00247F"/>
                </a:solidFill>
                <a:latin typeface="Alegreya Sans"/>
                <a:ea typeface="Alegreya Sans"/>
                <a:cs typeface="Alegreya Sans"/>
                <a:sym typeface="Alegreya Sans"/>
              </a:defRPr>
            </a:lvl4pPr>
            <a:lvl5pPr marL="0" marR="0" lvl="4" indent="0" algn="l" rtl="0">
              <a:spcBef>
                <a:spcPts val="0"/>
              </a:spcBef>
              <a:buNone/>
              <a:defRPr sz="1467" b="0" i="0" u="none" strike="noStrike" cap="none">
                <a:solidFill>
                  <a:srgbClr val="00247F"/>
                </a:solidFill>
                <a:latin typeface="Alegreya Sans"/>
                <a:ea typeface="Alegreya Sans"/>
                <a:cs typeface="Alegreya Sans"/>
                <a:sym typeface="Alegreya Sans"/>
              </a:defRPr>
            </a:lvl5pPr>
            <a:lvl6pPr marL="0" marR="0" lvl="5" indent="0" algn="l" rtl="0">
              <a:spcBef>
                <a:spcPts val="0"/>
              </a:spcBef>
              <a:buNone/>
              <a:defRPr sz="1467" b="0" i="0" u="none" strike="noStrike" cap="none">
                <a:solidFill>
                  <a:srgbClr val="00247F"/>
                </a:solidFill>
                <a:latin typeface="Alegreya Sans"/>
                <a:ea typeface="Alegreya Sans"/>
                <a:cs typeface="Alegreya Sans"/>
                <a:sym typeface="Alegreya Sans"/>
              </a:defRPr>
            </a:lvl6pPr>
            <a:lvl7pPr marL="0" marR="0" lvl="6" indent="0" algn="l" rtl="0">
              <a:spcBef>
                <a:spcPts val="0"/>
              </a:spcBef>
              <a:buNone/>
              <a:defRPr sz="1467" b="0" i="0" u="none" strike="noStrike" cap="none">
                <a:solidFill>
                  <a:srgbClr val="00247F"/>
                </a:solidFill>
                <a:latin typeface="Alegreya Sans"/>
                <a:ea typeface="Alegreya Sans"/>
                <a:cs typeface="Alegreya Sans"/>
                <a:sym typeface="Alegreya Sans"/>
              </a:defRPr>
            </a:lvl7pPr>
            <a:lvl8pPr marL="0" marR="0" lvl="7" indent="0" algn="l" rtl="0">
              <a:spcBef>
                <a:spcPts val="0"/>
              </a:spcBef>
              <a:buNone/>
              <a:defRPr sz="1467" b="0" i="0" u="none" strike="noStrike" cap="none">
                <a:solidFill>
                  <a:srgbClr val="00247F"/>
                </a:solidFill>
                <a:latin typeface="Alegreya Sans"/>
                <a:ea typeface="Alegreya Sans"/>
                <a:cs typeface="Alegreya Sans"/>
                <a:sym typeface="Alegreya Sans"/>
              </a:defRPr>
            </a:lvl8pPr>
            <a:lvl9pPr marL="0" marR="0" lvl="8" indent="0" algn="l" rtl="0">
              <a:spcBef>
                <a:spcPts val="0"/>
              </a:spcBef>
              <a:buNone/>
              <a:defRPr sz="1467" b="0" i="0" u="none" strike="noStrike" cap="none">
                <a:solidFill>
                  <a:srgbClr val="00247F"/>
                </a:solidFill>
                <a:latin typeface="Alegreya Sans"/>
                <a:ea typeface="Alegreya Sans"/>
                <a:cs typeface="Alegreya Sans"/>
                <a:sym typeface="Alegreya Sans"/>
              </a:defRPr>
            </a:lvl9pPr>
          </a:lstStyle>
          <a:p>
            <a:fld id="{00000000-1234-1234-1234-123412341234}" type="slidenum">
              <a:rPr lang="en" smtClean="0"/>
              <a:pPr/>
              <a:t>‹#›</a:t>
            </a:fld>
            <a:endParaRPr lang="en"/>
          </a:p>
        </p:txBody>
      </p:sp>
      <p:sp>
        <p:nvSpPr>
          <p:cNvPr id="143" name="Google Shape;143;p19"/>
          <p:cNvSpPr/>
          <p:nvPr/>
        </p:nvSpPr>
        <p:spPr>
          <a:xfrm>
            <a:off x="8170607" y="-420771"/>
            <a:ext cx="3576800" cy="796800"/>
          </a:xfrm>
          <a:prstGeom prst="roundRect">
            <a:avLst>
              <a:gd name="adj" fmla="val 14394"/>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00247F"/>
              </a:solidFill>
              <a:latin typeface="Calibri"/>
              <a:ea typeface="Calibri"/>
              <a:cs typeface="Calibri"/>
              <a:sym typeface="Calibri"/>
            </a:endParaRPr>
          </a:p>
        </p:txBody>
      </p:sp>
      <p:pic>
        <p:nvPicPr>
          <p:cNvPr id="144" name="Google Shape;144;p19" descr="A black screen with blue text&#10;&#10;Description automatically generated"/>
          <p:cNvPicPr preferRelativeResize="0"/>
          <p:nvPr/>
        </p:nvPicPr>
        <p:blipFill rotWithShape="1">
          <a:blip r:embed="rId2">
            <a:alphaModFix/>
          </a:blip>
          <a:srcRect/>
          <a:stretch/>
        </p:blipFill>
        <p:spPr>
          <a:xfrm>
            <a:off x="7520473" y="5537831"/>
            <a:ext cx="4525603" cy="1383167"/>
          </a:xfrm>
          <a:prstGeom prst="rect">
            <a:avLst/>
          </a:prstGeom>
          <a:noFill/>
          <a:ln>
            <a:noFill/>
          </a:ln>
        </p:spPr>
      </p:pic>
    </p:spTree>
    <p:extLst>
      <p:ext uri="{BB962C8B-B14F-4D97-AF65-F5344CB8AC3E}">
        <p14:creationId xmlns:p14="http://schemas.microsoft.com/office/powerpoint/2010/main" val="3521646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E_Divider">
  <p:cSld name="1_CoE_Divider">
    <p:spTree>
      <p:nvGrpSpPr>
        <p:cNvPr id="1" name="Shape 145"/>
        <p:cNvGrpSpPr/>
        <p:nvPr/>
      </p:nvGrpSpPr>
      <p:grpSpPr>
        <a:xfrm>
          <a:off x="0" y="0"/>
          <a:ext cx="0" cy="0"/>
          <a:chOff x="0" y="0"/>
          <a:chExt cx="0" cy="0"/>
        </a:xfrm>
      </p:grpSpPr>
      <p:sp>
        <p:nvSpPr>
          <p:cNvPr id="146" name="Google Shape;146;p20"/>
          <p:cNvSpPr/>
          <p:nvPr/>
        </p:nvSpPr>
        <p:spPr>
          <a:xfrm>
            <a:off x="0" y="-26701"/>
            <a:ext cx="12192000" cy="6858000"/>
          </a:xfrm>
          <a:prstGeom prst="rect">
            <a:avLst/>
          </a:prstGeom>
          <a:solidFill>
            <a:srgbClr val="00247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17223A"/>
              </a:solidFill>
              <a:latin typeface="Calibri"/>
              <a:ea typeface="Calibri"/>
              <a:cs typeface="Calibri"/>
              <a:sym typeface="Calibri"/>
            </a:endParaRPr>
          </a:p>
        </p:txBody>
      </p:sp>
      <p:sp>
        <p:nvSpPr>
          <p:cNvPr id="147" name="Google Shape;147;p20"/>
          <p:cNvSpPr/>
          <p:nvPr/>
        </p:nvSpPr>
        <p:spPr>
          <a:xfrm>
            <a:off x="-1654149" y="966771"/>
            <a:ext cx="6580400" cy="6580400"/>
          </a:xfrm>
          <a:prstGeom prst="ellipse">
            <a:avLst/>
          </a:prstGeom>
          <a:solidFill>
            <a:srgbClr val="0453D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48" name="Google Shape;148;p20"/>
          <p:cNvSpPr/>
          <p:nvPr/>
        </p:nvSpPr>
        <p:spPr>
          <a:xfrm rot="10638353">
            <a:off x="9560442" y="2585709"/>
            <a:ext cx="1625396" cy="1625396"/>
          </a:xfrm>
          <a:prstGeom prst="ellipse">
            <a:avLst/>
          </a:prstGeom>
          <a:solidFill>
            <a:srgbClr val="1CD8B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49" name="Google Shape;149;p20"/>
          <p:cNvSpPr/>
          <p:nvPr/>
        </p:nvSpPr>
        <p:spPr>
          <a:xfrm>
            <a:off x="-2025736" y="3155620"/>
            <a:ext cx="12280000" cy="2735600"/>
          </a:xfrm>
          <a:prstGeom prst="roundRect">
            <a:avLst>
              <a:gd name="adj" fmla="val 14394"/>
            </a:avLst>
          </a:prstGeom>
          <a:solidFill>
            <a:srgbClr val="467AF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50" name="Google Shape;150;p20"/>
          <p:cNvSpPr txBox="1">
            <a:spLocks noGrp="1"/>
          </p:cNvSpPr>
          <p:nvPr>
            <p:ph type="title"/>
          </p:nvPr>
        </p:nvSpPr>
        <p:spPr>
          <a:xfrm>
            <a:off x="604863" y="4393408"/>
            <a:ext cx="9173600" cy="757195"/>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4100"/>
              <a:buFont typeface="Alegreya Sans ExtraBold"/>
              <a:buNone/>
              <a:defRPr sz="5467" b="1" i="0" u="none" strike="noStrike" cap="none">
                <a:solidFill>
                  <a:schemeClr val="lt1"/>
                </a:solidFill>
                <a:latin typeface="Alegreya Sans ExtraBold"/>
                <a:ea typeface="Alegreya Sans ExtraBold"/>
                <a:cs typeface="Alegreya Sans ExtraBold"/>
                <a:sym typeface="Alegreya Sans ExtraBold"/>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51" name="Google Shape;151;p20"/>
          <p:cNvSpPr txBox="1">
            <a:spLocks noGrp="1"/>
          </p:cNvSpPr>
          <p:nvPr>
            <p:ph type="subTitle" idx="1"/>
          </p:nvPr>
        </p:nvSpPr>
        <p:spPr>
          <a:xfrm>
            <a:off x="604863" y="4001417"/>
            <a:ext cx="7496400" cy="158800"/>
          </a:xfrm>
          <a:prstGeom prst="rect">
            <a:avLst/>
          </a:prstGeom>
          <a:noFill/>
          <a:ln>
            <a:noFill/>
          </a:ln>
        </p:spPr>
        <p:txBody>
          <a:bodyPr spcFirstLastPara="1" wrap="square" lIns="0" tIns="0" rIns="0" bIns="0" anchor="t" anchorCtr="0">
            <a:noAutofit/>
          </a:bodyPr>
          <a:lstStyle>
            <a:lvl1pPr marR="0" lvl="0" algn="l" rtl="0">
              <a:lnSpc>
                <a:spcPct val="90000"/>
              </a:lnSpc>
              <a:spcBef>
                <a:spcPts val="1067"/>
              </a:spcBef>
              <a:spcAft>
                <a:spcPts val="0"/>
              </a:spcAft>
              <a:buClr>
                <a:schemeClr val="lt1"/>
              </a:buClr>
              <a:buSzPts val="1200"/>
              <a:buFont typeface="Arial"/>
              <a:buNone/>
              <a:defRPr sz="1600" b="0" i="0" u="none" strike="noStrike" cap="none">
                <a:solidFill>
                  <a:schemeClr val="lt1"/>
                </a:solidFill>
                <a:latin typeface="Alegreya Sans SC"/>
                <a:ea typeface="Alegreya Sans SC"/>
                <a:cs typeface="Alegreya Sans SC"/>
                <a:sym typeface="Alegreya Sans SC"/>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52" name="Google Shape;152;p20" descr="A black and white logo&#10;&#10;Description automatically generated"/>
          <p:cNvPicPr preferRelativeResize="0"/>
          <p:nvPr/>
        </p:nvPicPr>
        <p:blipFill rotWithShape="1">
          <a:blip r:embed="rId2">
            <a:alphaModFix/>
          </a:blip>
          <a:srcRect/>
          <a:stretch/>
        </p:blipFill>
        <p:spPr>
          <a:xfrm>
            <a:off x="6424857" y="26702"/>
            <a:ext cx="5543767" cy="1694351"/>
          </a:xfrm>
          <a:prstGeom prst="rect">
            <a:avLst/>
          </a:prstGeom>
          <a:noFill/>
          <a:ln>
            <a:noFill/>
          </a:ln>
        </p:spPr>
      </p:pic>
    </p:spTree>
    <p:extLst>
      <p:ext uri="{BB962C8B-B14F-4D97-AF65-F5344CB8AC3E}">
        <p14:creationId xmlns:p14="http://schemas.microsoft.com/office/powerpoint/2010/main" val="1032870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3"/>
        <p:cNvGrpSpPr/>
        <p:nvPr/>
      </p:nvGrpSpPr>
      <p:grpSpPr>
        <a:xfrm>
          <a:off x="0" y="0"/>
          <a:ext cx="0" cy="0"/>
          <a:chOff x="0" y="0"/>
          <a:chExt cx="0" cy="0"/>
        </a:xfrm>
      </p:grpSpPr>
    </p:spTree>
    <p:extLst>
      <p:ext uri="{BB962C8B-B14F-4D97-AF65-F5344CB8AC3E}">
        <p14:creationId xmlns:p14="http://schemas.microsoft.com/office/powerpoint/2010/main" val="909978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4"/>
        <p:cNvGrpSpPr/>
        <p:nvPr/>
      </p:nvGrpSpPr>
      <p:grpSpPr>
        <a:xfrm>
          <a:off x="0" y="0"/>
          <a:ext cx="0" cy="0"/>
          <a:chOff x="0" y="0"/>
          <a:chExt cx="0" cy="0"/>
        </a:xfrm>
      </p:grpSpPr>
      <p:sp>
        <p:nvSpPr>
          <p:cNvPr id="155" name="Google Shape;155;p2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156" name="Google Shape;156;p2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7" name="Google Shape;157;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15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A585-24A1-93CD-6F81-154624B8E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B72EB1-3ACE-C69F-7AE0-99E197290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DCEAC-76FF-B361-8944-5F7FD134B0A0}"/>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D286518B-DEA5-F72E-FFAF-5E06CD370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03E20-D76F-938D-7F2F-818E96294842}"/>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1630615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C29B-070A-9446-B7DD-2882976F4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BC677-A17E-B8D4-CC9B-8B7BFDFA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022BD-9D6D-34C0-88B4-CA1506C98F93}"/>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32AC32D6-D13D-F71F-0928-304199EC6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929BE-8842-D528-8704-4913341E2345}"/>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4282935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ACA8-B55A-0C08-5536-680F2DB746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CFEE5B-3714-264D-6B8F-DE929C7522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399A8-D6D9-E534-61C0-45B656253435}"/>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3450F46F-FFF9-1466-3447-EA09EE655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42CB-2F07-1ED1-BDA5-7A4B75602046}"/>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2389283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F532-E50B-3CC5-BA8B-BA796E8E1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919BF-3259-FEA5-01F3-E790777051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32EC0-F70A-4554-748B-1F070DB883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57CA7-6392-7F2E-5C80-BA28EDC67F05}"/>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6" name="Footer Placeholder 5">
            <a:extLst>
              <a:ext uri="{FF2B5EF4-FFF2-40B4-BE49-F238E27FC236}">
                <a16:creationId xmlns:a16="http://schemas.microsoft.com/office/drawing/2014/main" id="{33E7A8EB-8E99-87A7-2E6E-DDEC1243F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2D74B-7D83-37B8-0955-8E31F4EEF6A9}"/>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223570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E_Title and Content_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692913" y="559574"/>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692914" y="1665520"/>
            <a:ext cx="11002142"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692150" y="1066811"/>
            <a:ext cx="11002906"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17" name="Slide Number Placeholder 5">
            <a:extLst>
              <a:ext uri="{FF2B5EF4-FFF2-40B4-BE49-F238E27FC236}">
                <a16:creationId xmlns:a16="http://schemas.microsoft.com/office/drawing/2014/main" id="{4DC88F02-1112-FCDE-82C8-FF44DEFE3D3B}"/>
              </a:ext>
            </a:extLst>
          </p:cNvPr>
          <p:cNvSpPr>
            <a:spLocks noGrp="1"/>
          </p:cNvSpPr>
          <p:nvPr>
            <p:ph type="sldNum" sz="quarter" idx="12"/>
          </p:nvPr>
        </p:nvSpPr>
        <p:spPr>
          <a:xfrm>
            <a:off x="470819" y="5972068"/>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pic>
        <p:nvPicPr>
          <p:cNvPr id="2" name="Picture 1" descr="A close-up of a logo&#10;&#10;Description automatically generated">
            <a:extLst>
              <a:ext uri="{FF2B5EF4-FFF2-40B4-BE49-F238E27FC236}">
                <a16:creationId xmlns:a16="http://schemas.microsoft.com/office/drawing/2014/main" id="{7E5E96ED-7B8F-ADEF-ADC0-E447A4077F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0606" y="5705809"/>
            <a:ext cx="3524450" cy="1077183"/>
          </a:xfrm>
          <a:prstGeom prst="rect">
            <a:avLst/>
          </a:prstGeom>
        </p:spPr>
      </p:pic>
    </p:spTree>
    <p:extLst>
      <p:ext uri="{BB962C8B-B14F-4D97-AF65-F5344CB8AC3E}">
        <p14:creationId xmlns:p14="http://schemas.microsoft.com/office/powerpoint/2010/main" val="8770010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F4CC-D6DA-F8D8-9936-93C194D19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22C3FE-7632-B421-CB98-A024C6AE2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7A737-1430-20FF-A40E-16839C445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3899F-5794-BC8A-017F-BE76307E5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37D5F4-287C-605A-EED4-77A94AACC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2646E4-6BAB-0B54-198A-CB36DBA71A0A}"/>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8" name="Footer Placeholder 7">
            <a:extLst>
              <a:ext uri="{FF2B5EF4-FFF2-40B4-BE49-F238E27FC236}">
                <a16:creationId xmlns:a16="http://schemas.microsoft.com/office/drawing/2014/main" id="{A6C699FE-311E-B170-9B08-D4487410B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1B2458-0196-BAF6-3154-D081E88A7421}"/>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133613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3830-54FE-DC64-1627-BA0C4EAE45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E31B4-5DA9-368E-0D35-A32CA0DDB8BB}"/>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4" name="Footer Placeholder 3">
            <a:extLst>
              <a:ext uri="{FF2B5EF4-FFF2-40B4-BE49-F238E27FC236}">
                <a16:creationId xmlns:a16="http://schemas.microsoft.com/office/drawing/2014/main" id="{2E7E6086-8AEB-0B0F-7AEC-7A32A66B5D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A88D29-F175-980E-F8AA-F944A57FE3A5}"/>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223573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9D82E-BAF3-CCFC-6EB0-AE9D803D69A5}"/>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3" name="Footer Placeholder 2">
            <a:extLst>
              <a:ext uri="{FF2B5EF4-FFF2-40B4-BE49-F238E27FC236}">
                <a16:creationId xmlns:a16="http://schemas.microsoft.com/office/drawing/2014/main" id="{F9C19F9D-9323-2E1F-9EE2-43B087540B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9844C1-DA15-E8FB-C4CE-3A0BB12A070B}"/>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1615624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5769-6138-D5FE-F426-53BF2CB42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EABE4-BC52-96E3-EF1F-F3C6EB72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320461-9502-06F9-6958-C13AC92EA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9A023-42EC-34F4-7B47-F4572F3BAA4C}"/>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6" name="Footer Placeholder 5">
            <a:extLst>
              <a:ext uri="{FF2B5EF4-FFF2-40B4-BE49-F238E27FC236}">
                <a16:creationId xmlns:a16="http://schemas.microsoft.com/office/drawing/2014/main" id="{670FDEE1-D7FE-B777-F133-F2E790CD1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9E7F0-D9C4-00AD-87EF-CCC716A59476}"/>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2902504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6C93-4E62-1C4B-7C8C-07DBF5EEF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1B6A61-F402-F429-B63B-89F3A9AE0C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FACCF2-8FC7-24E0-6AA4-B0E55B976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CC031-9AAE-172A-ADB9-C489DB86A535}"/>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6" name="Footer Placeholder 5">
            <a:extLst>
              <a:ext uri="{FF2B5EF4-FFF2-40B4-BE49-F238E27FC236}">
                <a16:creationId xmlns:a16="http://schemas.microsoft.com/office/drawing/2014/main" id="{FA3D1D5C-D214-1A5F-2109-644D1553A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9437E-5B2B-BAFB-AF62-455AB1C55258}"/>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14925394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AD10-0C52-ADEE-1A09-670F3D790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79F1C-8F8D-F1E8-B8FB-09EB251398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6E269-2D04-729E-8F3C-9145C5183E2C}"/>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3B242112-ACBA-CF1B-84DE-2853CAEBD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ED963-9654-5353-F7E1-F3C99C48CE17}"/>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1599321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F2FC9-FC62-0EBF-08BE-3599AAB0B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FDA86-0493-11ED-5472-91046E1ABF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72589-2ECE-7517-BD16-0F8DE8A2D550}"/>
              </a:ext>
            </a:extLst>
          </p:cNvPr>
          <p:cNvSpPr>
            <a:spLocks noGrp="1"/>
          </p:cNvSpPr>
          <p:nvPr>
            <p:ph type="dt" sz="half" idx="10"/>
          </p:nvPr>
        </p:nvSpPr>
        <p:spPr/>
        <p:txBody>
          <a:body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2B26562D-7411-2EF5-16DF-705EF9DC2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D27E6-F626-EAC0-3B04-48389A5821BB}"/>
              </a:ext>
            </a:extLst>
          </p:cNvPr>
          <p:cNvSpPr>
            <a:spLocks noGrp="1"/>
          </p:cNvSpPr>
          <p:nvPr>
            <p:ph type="sldNum" sz="quarter" idx="12"/>
          </p:nvPr>
        </p:nvSpPr>
        <p:spPr/>
        <p:txBody>
          <a:bodyPr/>
          <a:lstStyle/>
          <a:p>
            <a:fld id="{68709037-73BD-460C-9840-70516893B83E}" type="slidenum">
              <a:rPr lang="en-US" smtClean="0"/>
              <a:t>‹#›</a:t>
            </a:fld>
            <a:endParaRPr lang="en-US"/>
          </a:p>
        </p:txBody>
      </p:sp>
    </p:spTree>
    <p:extLst>
      <p:ext uri="{BB962C8B-B14F-4D97-AF65-F5344CB8AC3E}">
        <p14:creationId xmlns:p14="http://schemas.microsoft.com/office/powerpoint/2010/main" val="2737214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E_Title and Content_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692913" y="559575"/>
            <a:ext cx="11002907"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692914" y="1665521"/>
            <a:ext cx="11002143" cy="3970067"/>
          </a:xfrm>
          <a:prstGeom prst="rect">
            <a:avLst/>
          </a:prstGeom>
        </p:spPr>
        <p:txBody>
          <a:bodyPr lIns="0" tIns="0" rIns="0" bIns="0"/>
          <a:lstStyle>
            <a:lvl1pPr marL="347463" indent="-347463">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52" indent="-347463">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40" indent="-347463">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160" indent="-347463">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349" indent="-347463">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692149" y="1066812"/>
            <a:ext cx="11002907"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189" indent="0">
              <a:buNone/>
              <a:defRPr lang="en-US" sz="1800" b="0" i="0" dirty="0" smtClean="0">
                <a:solidFill>
                  <a:srgbClr val="467AF3"/>
                </a:solidFill>
                <a:latin typeface="Barlow" pitchFamily="2" charset="77"/>
              </a:defRPr>
            </a:lvl2pPr>
            <a:lvl3pPr marL="914377" indent="0">
              <a:buNone/>
              <a:defRPr lang="en-US" sz="1600" b="0" i="0" dirty="0" smtClean="0">
                <a:solidFill>
                  <a:srgbClr val="467AF3"/>
                </a:solidFill>
                <a:latin typeface="Barlow" pitchFamily="2" charset="77"/>
              </a:defRPr>
            </a:lvl3pPr>
            <a:lvl4pPr marL="1252697" indent="0">
              <a:buNone/>
              <a:defRPr lang="en-US" sz="1400" b="0" i="0" dirty="0" smtClean="0">
                <a:solidFill>
                  <a:srgbClr val="467AF3"/>
                </a:solidFill>
                <a:latin typeface="Barlow" pitchFamily="2" charset="77"/>
              </a:defRPr>
            </a:lvl4pPr>
            <a:lvl5pPr marL="1709885" indent="0">
              <a:buNone/>
              <a:defRPr lang="en-US" sz="1400" b="0" i="0" dirty="0">
                <a:solidFill>
                  <a:srgbClr val="467AF3"/>
                </a:solidFill>
                <a:latin typeface="Barlow" pitchFamily="2" charset="77"/>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F1B1E317-B261-5BCA-B9F6-E9C653D6FEDF}"/>
              </a:ext>
            </a:extLst>
          </p:cNvPr>
          <p:cNvSpPr>
            <a:spLocks noGrp="1"/>
          </p:cNvSpPr>
          <p:nvPr>
            <p:ph type="sldNum" sz="quarter" idx="12"/>
          </p:nvPr>
        </p:nvSpPr>
        <p:spPr>
          <a:xfrm>
            <a:off x="470819" y="5972069"/>
            <a:ext cx="532072" cy="544667"/>
          </a:xfrm>
          <a:prstGeom prst="rect">
            <a:avLst/>
          </a:prstGeom>
        </p:spPr>
        <p:txBody>
          <a:bodyPr lIns="0" tIns="0" rIns="0" bIns="0" anchor="b"/>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2"/>
            <a:ext cx="3576895" cy="796823"/>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247F"/>
              </a:solidFill>
            </a:endParaRPr>
          </a:p>
        </p:txBody>
      </p:sp>
      <p:pic>
        <p:nvPicPr>
          <p:cNvPr id="2" name="Picture 1" descr="A close-up of a logo&#10;&#10;Description automatically generated">
            <a:extLst>
              <a:ext uri="{FF2B5EF4-FFF2-40B4-BE49-F238E27FC236}">
                <a16:creationId xmlns:a16="http://schemas.microsoft.com/office/drawing/2014/main" id="{AFEA58D1-1E3C-8A3A-1C2E-C49B054DCEE5}"/>
              </a:ext>
            </a:extLst>
          </p:cNvPr>
          <p:cNvPicPr>
            <a:picLocks noChangeAspect="1"/>
          </p:cNvPicPr>
          <p:nvPr userDrawn="1"/>
        </p:nvPicPr>
        <p:blipFill rotWithShape="1">
          <a:blip r:embed="rId2"/>
          <a:srcRect l="6753" t="22661" r="5918" b="24003"/>
          <a:stretch/>
        </p:blipFill>
        <p:spPr>
          <a:xfrm>
            <a:off x="8583145" y="5958184"/>
            <a:ext cx="3111913" cy="580891"/>
          </a:xfrm>
          <a:prstGeom prst="rect">
            <a:avLst/>
          </a:prstGeom>
        </p:spPr>
      </p:pic>
    </p:spTree>
    <p:extLst>
      <p:ext uri="{BB962C8B-B14F-4D97-AF65-F5344CB8AC3E}">
        <p14:creationId xmlns:p14="http://schemas.microsoft.com/office/powerpoint/2010/main" val="2616447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28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9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60297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E_Title and Content_3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44402F-4F2C-31B5-5B4B-AC288E1DA494}"/>
              </a:ext>
            </a:extLst>
          </p:cNvPr>
          <p:cNvSpPr>
            <a:spLocks noGrp="1"/>
          </p:cNvSpPr>
          <p:nvPr>
            <p:ph type="title"/>
          </p:nvPr>
        </p:nvSpPr>
        <p:spPr>
          <a:xfrm>
            <a:off x="496945" y="559574"/>
            <a:ext cx="11198876"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F25FFF29-48B1-8396-D0A4-FEACA9D74E89}"/>
              </a:ext>
            </a:extLst>
          </p:cNvPr>
          <p:cNvSpPr>
            <a:spLocks noGrp="1"/>
          </p:cNvSpPr>
          <p:nvPr>
            <p:ph idx="1"/>
          </p:nvPr>
        </p:nvSpPr>
        <p:spPr>
          <a:xfrm>
            <a:off x="496944" y="1665520"/>
            <a:ext cx="11198112" cy="3970067"/>
          </a:xfrm>
          <a:prstGeom prst="rect">
            <a:avLst/>
          </a:prstGeom>
        </p:spPr>
        <p:txBody>
          <a:bodyPr lIns="0" tIns="0" rIns="0" bIns="0"/>
          <a:lstStyle>
            <a:lvl1pPr marL="347472" indent="-347472">
              <a:buClr>
                <a:schemeClr val="tx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tx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tx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tx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5">
            <a:extLst>
              <a:ext uri="{FF2B5EF4-FFF2-40B4-BE49-F238E27FC236}">
                <a16:creationId xmlns:a16="http://schemas.microsoft.com/office/drawing/2014/main" id="{4791652A-8DAD-2BD5-0938-A4777B16BD17}"/>
              </a:ext>
            </a:extLst>
          </p:cNvPr>
          <p:cNvSpPr>
            <a:spLocks noGrp="1"/>
          </p:cNvSpPr>
          <p:nvPr>
            <p:ph type="body" sz="quarter" idx="13" hasCustomPrompt="1"/>
          </p:nvPr>
        </p:nvSpPr>
        <p:spPr>
          <a:xfrm>
            <a:off x="496181" y="1066811"/>
            <a:ext cx="11198875"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4" name="Rounded Rectangle 13">
            <a:extLst>
              <a:ext uri="{FF2B5EF4-FFF2-40B4-BE49-F238E27FC236}">
                <a16:creationId xmlns:a16="http://schemas.microsoft.com/office/drawing/2014/main" id="{242F5231-F02F-225D-B6BB-A1ABDDAE6004}"/>
              </a:ext>
            </a:extLst>
          </p:cNvPr>
          <p:cNvSpPr/>
          <p:nvPr userDrawn="1"/>
        </p:nvSpPr>
        <p:spPr>
          <a:xfrm>
            <a:off x="8170606" y="-420771"/>
            <a:ext cx="3576894" cy="796822"/>
          </a:xfrm>
          <a:prstGeom prst="roundRect">
            <a:avLst>
              <a:gd name="adj" fmla="val 14394"/>
            </a:avLst>
          </a:prstGeom>
          <a:solidFill>
            <a:srgbClr val="002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5" name="Slide Number Placeholder 5">
            <a:extLst>
              <a:ext uri="{FF2B5EF4-FFF2-40B4-BE49-F238E27FC236}">
                <a16:creationId xmlns:a16="http://schemas.microsoft.com/office/drawing/2014/main" id="{E1AC1058-02D4-AC19-47A8-D3BA30159E37}"/>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3" name="Picture Placeholder 4">
            <a:extLst>
              <a:ext uri="{FF2B5EF4-FFF2-40B4-BE49-F238E27FC236}">
                <a16:creationId xmlns:a16="http://schemas.microsoft.com/office/drawing/2014/main" id="{728AB856-D15C-0AC2-1B5B-CE4941BD6CA3}"/>
              </a:ext>
            </a:extLst>
          </p:cNvPr>
          <p:cNvSpPr>
            <a:spLocks noGrp="1"/>
          </p:cNvSpPr>
          <p:nvPr>
            <p:ph type="pic" sz="quarter" idx="14" hasCustomPrompt="1"/>
          </p:nvPr>
        </p:nvSpPr>
        <p:spPr>
          <a:xfrm>
            <a:off x="4851628" y="6035342"/>
            <a:ext cx="1624012" cy="525463"/>
          </a:xfrm>
          <a:prstGeom prst="rect">
            <a:avLst/>
          </a:prstGeom>
          <a:solidFill>
            <a:schemeClr val="accent4">
              <a:lumMod val="20000"/>
              <a:lumOff val="80000"/>
            </a:schemeClr>
          </a:solidFill>
        </p:spPr>
        <p:txBody>
          <a:bodyPr anchor="ctr" anchorCtr="0"/>
          <a:lstStyle>
            <a:lvl1pPr marL="0" indent="0" algn="ctr">
              <a:buNone/>
              <a:defRPr sz="1400" b="0" i="0">
                <a:latin typeface="Alegreya Sans" pitchFamily="2" charset="0"/>
              </a:defRPr>
            </a:lvl1pPr>
          </a:lstStyle>
          <a:p>
            <a:r>
              <a:rPr lang="en-US"/>
              <a:t>Additional Logo</a:t>
            </a:r>
          </a:p>
        </p:txBody>
      </p:sp>
      <p:pic>
        <p:nvPicPr>
          <p:cNvPr id="6" name="Picture 5" descr="A black screen with blue text&#10;&#10;Description automatically generated">
            <a:extLst>
              <a:ext uri="{FF2B5EF4-FFF2-40B4-BE49-F238E27FC236}">
                <a16:creationId xmlns:a16="http://schemas.microsoft.com/office/drawing/2014/main" id="{3D0DB59E-AAB0-276A-FFC6-29D0DCD3CC51}"/>
              </a:ext>
            </a:extLst>
          </p:cNvPr>
          <p:cNvPicPr>
            <a:picLocks noChangeAspect="1"/>
          </p:cNvPicPr>
          <p:nvPr userDrawn="1"/>
        </p:nvPicPr>
        <p:blipFill>
          <a:blip r:embed="rId2"/>
          <a:stretch>
            <a:fillRect/>
          </a:stretch>
        </p:blipFill>
        <p:spPr>
          <a:xfrm>
            <a:off x="749536" y="5609915"/>
            <a:ext cx="4275324" cy="1306673"/>
          </a:xfrm>
          <a:prstGeom prst="rect">
            <a:avLst/>
          </a:prstGeom>
        </p:spPr>
      </p:pic>
    </p:spTree>
    <p:extLst>
      <p:ext uri="{BB962C8B-B14F-4D97-AF65-F5344CB8AC3E}">
        <p14:creationId xmlns:p14="http://schemas.microsoft.com/office/powerpoint/2010/main" val="375424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9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476820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9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3642265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2045678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997921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9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1825414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901655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8663536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11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91003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1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812314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en-US" sz="4400" b="0" strike="noStrike" spc="-1">
              <a:latin typeface="Arial"/>
            </a:endParaRPr>
          </a:p>
        </p:txBody>
      </p:sp>
      <p:sp>
        <p:nvSpPr>
          <p:cNvPr id="11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343367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E_Title and Content_2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7B176-418F-822B-E4D5-0DA1DA54F090}"/>
              </a:ext>
            </a:extLst>
          </p:cNvPr>
          <p:cNvSpPr>
            <a:spLocks noGrp="1"/>
          </p:cNvSpPr>
          <p:nvPr>
            <p:ph type="title"/>
          </p:nvPr>
        </p:nvSpPr>
        <p:spPr>
          <a:xfrm>
            <a:off x="496929" y="559574"/>
            <a:ext cx="11198892" cy="442247"/>
          </a:xfrm>
          <a:prstGeom prst="rect">
            <a:avLst/>
          </a:prstGeom>
        </p:spPr>
        <p:txBody>
          <a:bodyPr lIns="0" rIns="0" anchor="t">
            <a:normAutofit/>
          </a:bodyPr>
          <a:lstStyle>
            <a:lvl1pPr>
              <a:defRPr sz="3200" b="1" i="0">
                <a:solidFill>
                  <a:srgbClr val="00247F"/>
                </a:solidFill>
                <a:latin typeface="Alegreya Sans ExtraBold" pitchFamily="2"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764C1510-21C1-1873-35AB-622DF5D32474}"/>
              </a:ext>
            </a:extLst>
          </p:cNvPr>
          <p:cNvSpPr>
            <a:spLocks noGrp="1"/>
          </p:cNvSpPr>
          <p:nvPr>
            <p:ph idx="1"/>
          </p:nvPr>
        </p:nvSpPr>
        <p:spPr>
          <a:xfrm>
            <a:off x="496943" y="1665520"/>
            <a:ext cx="11198113" cy="3970067"/>
          </a:xfrm>
          <a:prstGeom prst="rect">
            <a:avLst/>
          </a:prstGeom>
        </p:spPr>
        <p:txBody>
          <a:bodyPr lIns="0" tIns="0" rIns="0" bIns="0"/>
          <a:lstStyle>
            <a:lvl1pPr marL="3474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1pPr>
            <a:lvl2pPr marL="8046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2pPr>
            <a:lvl3pPr marL="1261872" indent="-347472">
              <a:buClr>
                <a:schemeClr val="accent1"/>
              </a:buClr>
              <a:buSzPct val="100000"/>
              <a:buFont typeface="Arial" panose="020B0604020202020204" pitchFamily="34" charset="0"/>
              <a:buChar char="•"/>
              <a:defRPr sz="2000" b="0" i="0">
                <a:solidFill>
                  <a:srgbClr val="00247F"/>
                </a:solidFill>
                <a:latin typeface="Alegreya Sans" pitchFamily="2" charset="0"/>
              </a:defRPr>
            </a:lvl3pPr>
            <a:lvl4pPr marL="1600200" indent="-347472">
              <a:buClr>
                <a:schemeClr val="accent1"/>
              </a:buClr>
              <a:buSzPct val="100000"/>
              <a:buFont typeface="Arial" panose="020B0604020202020204" pitchFamily="34" charset="0"/>
              <a:buChar char="•"/>
              <a:defRPr sz="2000" b="0" i="0">
                <a:solidFill>
                  <a:srgbClr val="00247F"/>
                </a:solidFill>
                <a:latin typeface="Alegreya Sans" pitchFamily="2" charset="0"/>
              </a:defRPr>
            </a:lvl4pPr>
            <a:lvl5pPr marL="2057400" indent="-347472">
              <a:buClr>
                <a:srgbClr val="467AF3"/>
              </a:buClr>
              <a:buSzPct val="100000"/>
              <a:buFont typeface="Arial" panose="020B0604020202020204" pitchFamily="34" charset="0"/>
              <a:buChar char="•"/>
              <a:defRPr b="0" i="0">
                <a:solidFill>
                  <a:srgbClr val="00247F"/>
                </a:solidFill>
                <a:latin typeface="Barlow"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5">
            <a:extLst>
              <a:ext uri="{FF2B5EF4-FFF2-40B4-BE49-F238E27FC236}">
                <a16:creationId xmlns:a16="http://schemas.microsoft.com/office/drawing/2014/main" id="{512949C6-CBF7-F6F4-6DC7-5325A2ABBB18}"/>
              </a:ext>
            </a:extLst>
          </p:cNvPr>
          <p:cNvSpPr>
            <a:spLocks noGrp="1"/>
          </p:cNvSpPr>
          <p:nvPr>
            <p:ph type="body" sz="quarter" idx="13" hasCustomPrompt="1"/>
          </p:nvPr>
        </p:nvSpPr>
        <p:spPr>
          <a:xfrm>
            <a:off x="496165" y="1066811"/>
            <a:ext cx="11198891" cy="365125"/>
          </a:xfrm>
          <a:prstGeom prst="rect">
            <a:avLst/>
          </a:prstGeom>
        </p:spPr>
        <p:txBody>
          <a:bodyPr lIns="0" tIns="0" rIns="0" bIns="0" anchor="b">
            <a:noAutofit/>
          </a:bodyPr>
          <a:lstStyle>
            <a:lvl1pPr marL="0" indent="0">
              <a:buNone/>
              <a:defRPr lang="en-US" sz="2000" b="0" i="0" spc="300" dirty="0" smtClean="0">
                <a:solidFill>
                  <a:srgbClr val="467AF3"/>
                </a:solidFill>
                <a:latin typeface="Alegreya Sans SC" pitchFamily="2" charset="0"/>
              </a:defRPr>
            </a:lvl1pPr>
            <a:lvl2pPr marL="457200" indent="0">
              <a:buNone/>
              <a:defRPr lang="en-US" sz="1800" b="0" i="0" dirty="0" smtClean="0">
                <a:solidFill>
                  <a:srgbClr val="467AF3"/>
                </a:solidFill>
                <a:latin typeface="Barlow" pitchFamily="2" charset="77"/>
              </a:defRPr>
            </a:lvl2pPr>
            <a:lvl3pPr marL="914400" indent="0">
              <a:buNone/>
              <a:defRPr lang="en-US" sz="1600" b="0" i="0" dirty="0" smtClean="0">
                <a:solidFill>
                  <a:srgbClr val="467AF3"/>
                </a:solidFill>
                <a:latin typeface="Barlow" pitchFamily="2" charset="77"/>
              </a:defRPr>
            </a:lvl3pPr>
            <a:lvl4pPr marL="1252728" indent="0">
              <a:buNone/>
              <a:defRPr lang="en-US" sz="1400" b="0" i="0" dirty="0" smtClean="0">
                <a:solidFill>
                  <a:srgbClr val="467AF3"/>
                </a:solidFill>
                <a:latin typeface="Barlow" pitchFamily="2" charset="77"/>
              </a:defRPr>
            </a:lvl4pPr>
            <a:lvl5pPr marL="1709928" indent="0">
              <a:buNone/>
              <a:defRPr lang="en-US" sz="1400" b="0" i="0" dirty="0">
                <a:solidFill>
                  <a:srgbClr val="467AF3"/>
                </a:solidFill>
                <a:latin typeface="Barlow" pitchFamily="2" charset="77"/>
              </a:defRPr>
            </a:lvl5pPr>
          </a:lstStyle>
          <a:p>
            <a:pPr lvl="0"/>
            <a:r>
              <a:rPr lang="en-US"/>
              <a:t>CLICK TO EDIT MASTER TEXT STYLES</a:t>
            </a:r>
          </a:p>
        </p:txBody>
      </p:sp>
      <p:sp>
        <p:nvSpPr>
          <p:cNvPr id="16" name="Rounded Rectangle 15">
            <a:extLst>
              <a:ext uri="{FF2B5EF4-FFF2-40B4-BE49-F238E27FC236}">
                <a16:creationId xmlns:a16="http://schemas.microsoft.com/office/drawing/2014/main" id="{DA5A8F73-C4A6-675D-8804-2BC39F6230C8}"/>
              </a:ext>
            </a:extLst>
          </p:cNvPr>
          <p:cNvSpPr/>
          <p:nvPr userDrawn="1"/>
        </p:nvSpPr>
        <p:spPr>
          <a:xfrm>
            <a:off x="8170606" y="-420771"/>
            <a:ext cx="3576894" cy="796822"/>
          </a:xfrm>
          <a:prstGeom prst="roundRect">
            <a:avLst>
              <a:gd name="adj" fmla="val 14394"/>
            </a:avLst>
          </a:prstGeom>
          <a:solidFill>
            <a:srgbClr val="1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47F"/>
              </a:solidFill>
            </a:endParaRPr>
          </a:p>
        </p:txBody>
      </p:sp>
      <p:sp>
        <p:nvSpPr>
          <p:cNvPr id="5" name="Slide Number Placeholder 5">
            <a:extLst>
              <a:ext uri="{FF2B5EF4-FFF2-40B4-BE49-F238E27FC236}">
                <a16:creationId xmlns:a16="http://schemas.microsoft.com/office/drawing/2014/main" id="{D9525CCE-D4A3-73F8-5BFA-75561A4C9E03}"/>
              </a:ext>
            </a:extLst>
          </p:cNvPr>
          <p:cNvSpPr>
            <a:spLocks noGrp="1"/>
          </p:cNvSpPr>
          <p:nvPr>
            <p:ph type="sldNum" sz="quarter" idx="12"/>
          </p:nvPr>
        </p:nvSpPr>
        <p:spPr>
          <a:xfrm>
            <a:off x="496181" y="6060626"/>
            <a:ext cx="506710" cy="405253"/>
          </a:xfrm>
          <a:prstGeom prst="rect">
            <a:avLst/>
          </a:prstGeom>
        </p:spPr>
        <p:txBody>
          <a:bodyPr lIns="0" tIns="0" rIns="0" bIns="0" anchor="ctr" anchorCtr="0"/>
          <a:lstStyle>
            <a:lvl1pPr algn="l">
              <a:defRPr sz="1400" b="0" i="0">
                <a:solidFill>
                  <a:srgbClr val="00247F"/>
                </a:solidFill>
                <a:latin typeface="Alegreya Sans" pitchFamily="2" charset="0"/>
                <a:ea typeface="Alegreya Sans" pitchFamily="2" charset="0"/>
              </a:defRPr>
            </a:lvl1pPr>
          </a:lstStyle>
          <a:p>
            <a:fld id="{1823342E-297C-5D4D-AC65-DD80C611455A}" type="slidenum">
              <a:rPr lang="en-US" smtClean="0"/>
              <a:pPr/>
              <a:t>‹#›</a:t>
            </a:fld>
            <a:endParaRPr lang="en-US"/>
          </a:p>
        </p:txBody>
      </p:sp>
      <p:sp>
        <p:nvSpPr>
          <p:cNvPr id="3" name="Picture Placeholder 4">
            <a:extLst>
              <a:ext uri="{FF2B5EF4-FFF2-40B4-BE49-F238E27FC236}">
                <a16:creationId xmlns:a16="http://schemas.microsoft.com/office/drawing/2014/main" id="{1CEE2C1E-20ED-E0C6-D4F2-15BBC96DADA6}"/>
              </a:ext>
            </a:extLst>
          </p:cNvPr>
          <p:cNvSpPr>
            <a:spLocks noGrp="1"/>
          </p:cNvSpPr>
          <p:nvPr>
            <p:ph type="pic" sz="quarter" idx="14" hasCustomPrompt="1"/>
          </p:nvPr>
        </p:nvSpPr>
        <p:spPr>
          <a:xfrm>
            <a:off x="4851628" y="6035342"/>
            <a:ext cx="1624012" cy="525463"/>
          </a:xfrm>
          <a:prstGeom prst="rect">
            <a:avLst/>
          </a:prstGeom>
          <a:solidFill>
            <a:schemeClr val="accent4">
              <a:lumMod val="20000"/>
              <a:lumOff val="80000"/>
            </a:schemeClr>
          </a:solidFill>
        </p:spPr>
        <p:txBody>
          <a:bodyPr anchor="ctr" anchorCtr="0"/>
          <a:lstStyle>
            <a:lvl1pPr marL="0" indent="0" algn="ctr">
              <a:buNone/>
              <a:defRPr sz="1400" b="0" i="0">
                <a:latin typeface="Alegreya Sans" pitchFamily="2" charset="0"/>
              </a:defRPr>
            </a:lvl1pPr>
          </a:lstStyle>
          <a:p>
            <a:r>
              <a:rPr lang="en-US"/>
              <a:t>Additional Logo</a:t>
            </a:r>
          </a:p>
        </p:txBody>
      </p:sp>
      <p:pic>
        <p:nvPicPr>
          <p:cNvPr id="4" name="Picture 3" descr="A black screen with blue text&#10;&#10;Description automatically generated">
            <a:extLst>
              <a:ext uri="{FF2B5EF4-FFF2-40B4-BE49-F238E27FC236}">
                <a16:creationId xmlns:a16="http://schemas.microsoft.com/office/drawing/2014/main" id="{A2B44061-AAD0-883B-F00D-E44C96E94FBF}"/>
              </a:ext>
            </a:extLst>
          </p:cNvPr>
          <p:cNvPicPr>
            <a:picLocks noChangeAspect="1"/>
          </p:cNvPicPr>
          <p:nvPr userDrawn="1"/>
        </p:nvPicPr>
        <p:blipFill>
          <a:blip r:embed="rId2"/>
          <a:stretch>
            <a:fillRect/>
          </a:stretch>
        </p:blipFill>
        <p:spPr>
          <a:xfrm>
            <a:off x="789598" y="5609915"/>
            <a:ext cx="4275324" cy="1306673"/>
          </a:xfrm>
          <a:prstGeom prst="rect">
            <a:avLst/>
          </a:prstGeom>
        </p:spPr>
      </p:pic>
    </p:spTree>
    <p:extLst>
      <p:ext uri="{BB962C8B-B14F-4D97-AF65-F5344CB8AC3E}">
        <p14:creationId xmlns:p14="http://schemas.microsoft.com/office/powerpoint/2010/main" val="398904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E_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ABFB4-6493-D291-C6C8-A0A39507EE3D}"/>
              </a:ext>
            </a:extLst>
          </p:cNvPr>
          <p:cNvSpPr/>
          <p:nvPr userDrawn="1"/>
        </p:nvSpPr>
        <p:spPr>
          <a:xfrm>
            <a:off x="0" y="1"/>
            <a:ext cx="12192000" cy="6858000"/>
          </a:xfrm>
          <a:prstGeom prst="rect">
            <a:avLst/>
          </a:prstGeom>
          <a:solidFill>
            <a:srgbClr val="0024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223A"/>
              </a:solidFill>
            </a:endParaRPr>
          </a:p>
        </p:txBody>
      </p:sp>
      <p:sp>
        <p:nvSpPr>
          <p:cNvPr id="2" name="Oval 1">
            <a:extLst>
              <a:ext uri="{FF2B5EF4-FFF2-40B4-BE49-F238E27FC236}">
                <a16:creationId xmlns:a16="http://schemas.microsoft.com/office/drawing/2014/main" id="{DF9FD1CB-D983-D9F1-E0FE-A9F37011880F}"/>
              </a:ext>
            </a:extLst>
          </p:cNvPr>
          <p:cNvSpPr/>
          <p:nvPr userDrawn="1"/>
        </p:nvSpPr>
        <p:spPr>
          <a:xfrm>
            <a:off x="-1654149" y="966771"/>
            <a:ext cx="6580513" cy="6580513"/>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DAAE93-F8A2-E73C-F4EC-2A295586BAEE}"/>
              </a:ext>
            </a:extLst>
          </p:cNvPr>
          <p:cNvSpPr/>
          <p:nvPr userDrawn="1"/>
        </p:nvSpPr>
        <p:spPr>
          <a:xfrm rot="10638523">
            <a:off x="9560475" y="2585661"/>
            <a:ext cx="1625401" cy="1625401"/>
          </a:xfrm>
          <a:prstGeom prst="ellipse">
            <a:avLst/>
          </a:prstGeom>
          <a:solidFill>
            <a:srgbClr val="1CD8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55DC402-D624-D59B-8F2B-0EE9719770C0}"/>
              </a:ext>
            </a:extLst>
          </p:cNvPr>
          <p:cNvSpPr/>
          <p:nvPr userDrawn="1"/>
        </p:nvSpPr>
        <p:spPr>
          <a:xfrm>
            <a:off x="-2025736" y="3155620"/>
            <a:ext cx="12280015" cy="2735609"/>
          </a:xfrm>
          <a:prstGeom prst="roundRect">
            <a:avLst>
              <a:gd name="adj" fmla="val 14394"/>
            </a:avLst>
          </a:prstGeom>
          <a:solidFill>
            <a:srgbClr val="46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C00348A-5D60-4F2E-1C26-6E13B5A5F802}"/>
              </a:ext>
            </a:extLst>
          </p:cNvPr>
          <p:cNvSpPr>
            <a:spLocks noGrp="1"/>
          </p:cNvSpPr>
          <p:nvPr>
            <p:ph type="title"/>
          </p:nvPr>
        </p:nvSpPr>
        <p:spPr>
          <a:xfrm>
            <a:off x="604863" y="4402602"/>
            <a:ext cx="9173619" cy="747897"/>
          </a:xfrm>
          <a:prstGeom prst="rect">
            <a:avLst/>
          </a:prstGeom>
        </p:spPr>
        <p:txBody>
          <a:bodyPr wrap="square" lIns="0" tIns="0" rIns="0" bIns="0" anchor="b" anchorCtr="0">
            <a:spAutoFit/>
          </a:bodyPr>
          <a:lstStyle>
            <a:lvl1pPr>
              <a:defRPr sz="5400" b="1" i="0">
                <a:solidFill>
                  <a:schemeClr val="bg1"/>
                </a:solidFill>
                <a:latin typeface="Alegreya Sans ExtraBold"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2E51F755-C1B8-AE67-B12A-93BF08FB4298}"/>
              </a:ext>
            </a:extLst>
          </p:cNvPr>
          <p:cNvSpPr>
            <a:spLocks noGrp="1"/>
          </p:cNvSpPr>
          <p:nvPr>
            <p:ph type="subTitle" idx="1" hasCustomPrompt="1"/>
          </p:nvPr>
        </p:nvSpPr>
        <p:spPr>
          <a:xfrm>
            <a:off x="604863" y="4001417"/>
            <a:ext cx="7496577" cy="158780"/>
          </a:xfrm>
          <a:prstGeom prst="rect">
            <a:avLst/>
          </a:prstGeom>
        </p:spPr>
        <p:txBody>
          <a:bodyPr lIns="0" tIns="0" rIns="0" bIns="0">
            <a:noAutofit/>
          </a:bodyPr>
          <a:lstStyle>
            <a:lvl1pPr marL="0" indent="0" algn="l">
              <a:buNone/>
              <a:defRPr sz="1600" b="0" i="0" spc="300">
                <a:solidFill>
                  <a:schemeClr val="bg1"/>
                </a:solidFill>
                <a:latin typeface="Alegreya Sans SC" pitchFamily="2" charset="0"/>
                <a:ea typeface="Alegreya Sans SC"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black and white logo&#10;&#10;Description automatically generated">
            <a:extLst>
              <a:ext uri="{FF2B5EF4-FFF2-40B4-BE49-F238E27FC236}">
                <a16:creationId xmlns:a16="http://schemas.microsoft.com/office/drawing/2014/main" id="{83518981-2CEB-4454-7F95-AAA9D8C4A926}"/>
              </a:ext>
            </a:extLst>
          </p:cNvPr>
          <p:cNvPicPr>
            <a:picLocks noChangeAspect="1"/>
          </p:cNvPicPr>
          <p:nvPr userDrawn="1"/>
        </p:nvPicPr>
        <p:blipFill>
          <a:blip r:embed="rId2"/>
          <a:stretch>
            <a:fillRect/>
          </a:stretch>
        </p:blipFill>
        <p:spPr>
          <a:xfrm>
            <a:off x="6010103" y="-155978"/>
            <a:ext cx="6334299" cy="1935961"/>
          </a:xfrm>
          <a:prstGeom prst="rect">
            <a:avLst/>
          </a:prstGeom>
        </p:spPr>
      </p:pic>
    </p:spTree>
    <p:extLst>
      <p:ext uri="{BB962C8B-B14F-4D97-AF65-F5344CB8AC3E}">
        <p14:creationId xmlns:p14="http://schemas.microsoft.com/office/powerpoint/2010/main" val="394608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06165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670" r:id="rId3"/>
    <p:sldLayoutId id="2147483865" r:id="rId4"/>
    <p:sldLayoutId id="2147483681" r:id="rId5"/>
    <p:sldLayoutId id="2147483676" r:id="rId6"/>
    <p:sldLayoutId id="2147483717" r:id="rId7"/>
    <p:sldLayoutId id="2147483716" r:id="rId8"/>
    <p:sldLayoutId id="2147483713" r:id="rId9"/>
    <p:sldLayoutId id="2147483712" r:id="rId10"/>
    <p:sldLayoutId id="2147483711" r:id="rId11"/>
    <p:sldLayoutId id="2147483710" r:id="rId12"/>
    <p:sldLayoutId id="2147483709" r:id="rId13"/>
    <p:sldLayoutId id="2147483708" r:id="rId14"/>
    <p:sldLayoutId id="2147483707" r:id="rId15"/>
    <p:sldLayoutId id="2147483706" r:id="rId16"/>
    <p:sldLayoutId id="2147483694" r:id="rId17"/>
    <p:sldLayoutId id="2147483695" r:id="rId18"/>
    <p:sldLayoutId id="2147483696" r:id="rId19"/>
    <p:sldLayoutId id="2147483697" r:id="rId20"/>
    <p:sldLayoutId id="2147483698" r:id="rId21"/>
    <p:sldLayoutId id="2147483702" r:id="rId22"/>
    <p:sldLayoutId id="2147483704" r:id="rId23"/>
    <p:sldLayoutId id="2147483703" r:id="rId24"/>
    <p:sldLayoutId id="2147483699" r:id="rId25"/>
    <p:sldLayoutId id="2147483700" r:id="rId26"/>
    <p:sldLayoutId id="2147483705" r:id="rId27"/>
    <p:sldLayoutId id="2147483701" r:id="rId28"/>
    <p:sldLayoutId id="2147483714"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061659"/>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1" r:id="rId3"/>
    <p:sldLayoutId id="2147483720" r:id="rId4"/>
    <p:sldLayoutId id="214748372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2514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9B782A-CA18-4FCE-14E7-D6352548F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50AECC-0CDC-18DA-57B1-8CE60106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54C5D-4EF7-0B48-C1F3-0FFDDFEDA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894EF3-7EFA-48DA-A4DE-0F4BBD2FA6E0}" type="datetimeFigureOut">
              <a:rPr lang="en-US" smtClean="0"/>
              <a:t>9/25/2024</a:t>
            </a:fld>
            <a:endParaRPr lang="en-US"/>
          </a:p>
        </p:txBody>
      </p:sp>
      <p:sp>
        <p:nvSpPr>
          <p:cNvPr id="5" name="Footer Placeholder 4">
            <a:extLst>
              <a:ext uri="{FF2B5EF4-FFF2-40B4-BE49-F238E27FC236}">
                <a16:creationId xmlns:a16="http://schemas.microsoft.com/office/drawing/2014/main" id="{783231D7-0AB3-FE7A-708A-8159ABB4A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2078B4-BAE8-77BE-799F-9FB68DB0AB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EADF76-9875-4ECE-AD8B-4CC755691558}" type="slidenum">
              <a:rPr lang="en-US" smtClean="0"/>
              <a:t>‹#›</a:t>
            </a:fld>
            <a:endParaRPr lang="en-US"/>
          </a:p>
        </p:txBody>
      </p:sp>
    </p:spTree>
    <p:extLst>
      <p:ext uri="{BB962C8B-B14F-4D97-AF65-F5344CB8AC3E}">
        <p14:creationId xmlns:p14="http://schemas.microsoft.com/office/powerpoint/2010/main" val="159381437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05931994"/>
      </p:ext>
    </p:extLst>
  </p:cSld>
  <p:clrMap bg1="lt1" tx1="dk1" bg2="dk2" tx2="lt2" accent1="accent1" accent2="accent2" accent3="accent3" accent4="accent4" accent5="accent5" accent6="accent6" hlink="hlink" folHlink="folHlink"/>
  <p:sldLayoutIdLst>
    <p:sldLayoutId id="2147483867"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2" r:id="rId14"/>
    <p:sldLayoutId id="2147483883" r:id="rId15"/>
    <p:sldLayoutId id="2147483884" r:id="rId16"/>
    <p:sldLayoutId id="2147483885" r:id="rId17"/>
    <p:sldLayoutId id="2147483886" r:id="rId18"/>
    <p:sldLayoutId id="214748388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7E4E0-0348-4411-893E-C01CF08D08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8E6DC5-8256-46BB-100D-CC9049B23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D43F6-D055-7404-B7E6-AF187B524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066292-C77B-44AE-AB50-0D3F8242E9B1}" type="datetimeFigureOut">
              <a:rPr lang="en-US" smtClean="0"/>
              <a:t>9/25/2024</a:t>
            </a:fld>
            <a:endParaRPr lang="en-US"/>
          </a:p>
        </p:txBody>
      </p:sp>
      <p:sp>
        <p:nvSpPr>
          <p:cNvPr id="5" name="Footer Placeholder 4">
            <a:extLst>
              <a:ext uri="{FF2B5EF4-FFF2-40B4-BE49-F238E27FC236}">
                <a16:creationId xmlns:a16="http://schemas.microsoft.com/office/drawing/2014/main" id="{7D9DDCE7-3971-3739-FBE5-15EE14E33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C6C422-5CEB-BAA9-631A-D7761DBE0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709037-73BD-460C-9840-70516893B83E}" type="slidenum">
              <a:rPr lang="en-US" smtClean="0"/>
              <a:t>‹#›</a:t>
            </a:fld>
            <a:endParaRPr lang="en-US"/>
          </a:p>
        </p:txBody>
      </p:sp>
    </p:spTree>
    <p:extLst>
      <p:ext uri="{BB962C8B-B14F-4D97-AF65-F5344CB8AC3E}">
        <p14:creationId xmlns:p14="http://schemas.microsoft.com/office/powerpoint/2010/main" val="251173597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Rounded Rectangle 15"/>
          <p:cNvSpPr/>
          <p:nvPr/>
        </p:nvSpPr>
        <p:spPr>
          <a:xfrm>
            <a:off x="8170560" y="-420840"/>
            <a:ext cx="3575160" cy="794880"/>
          </a:xfrm>
          <a:prstGeom prst="roundRect">
            <a:avLst>
              <a:gd name="adj" fmla="val 14394"/>
            </a:avLst>
          </a:prstGeom>
          <a:solidFill>
            <a:srgbClr val="1CD8BF"/>
          </a:solidFill>
          <a:ln w="12600">
            <a:noFill/>
          </a:ln>
        </p:spPr>
        <p:style>
          <a:lnRef idx="0">
            <a:scrgbClr r="0" g="0" b="0"/>
          </a:lnRef>
          <a:fillRef idx="0">
            <a:scrgbClr r="0" g="0" b="0"/>
          </a:fillRef>
          <a:effectRef idx="0">
            <a:scrgbClr r="0" g="0" b="0"/>
          </a:effectRef>
          <a:fontRef idx="minor"/>
        </p:style>
      </p:sp>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en-US" sz="4400" b="0" strike="noStrike" spc="-1">
                <a:latin typeface="Arial"/>
              </a:rPr>
              <a:t>Click to edit the title text format</a:t>
            </a:r>
          </a:p>
        </p:txBody>
      </p:sp>
      <p:sp>
        <p:nvSpPr>
          <p:cNvPr id="8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2" name="Picture 1" descr="A close-up of a logo&#10;&#10;Description automatically generated">
            <a:extLst>
              <a:ext uri="{FF2B5EF4-FFF2-40B4-BE49-F238E27FC236}">
                <a16:creationId xmlns:a16="http://schemas.microsoft.com/office/drawing/2014/main" id="{0B63CA18-828F-5326-015E-C0F80D73AC18}"/>
              </a:ext>
            </a:extLst>
          </p:cNvPr>
          <p:cNvPicPr>
            <a:picLocks noChangeAspect="1"/>
          </p:cNvPicPr>
          <p:nvPr userDrawn="1"/>
        </p:nvPicPr>
        <p:blipFill rotWithShape="1">
          <a:blip r:embed="rId14"/>
          <a:srcRect l="6753" t="22661" r="5918" b="24003"/>
          <a:stretch/>
        </p:blipFill>
        <p:spPr>
          <a:xfrm>
            <a:off x="609480" y="5767920"/>
            <a:ext cx="3111913" cy="580891"/>
          </a:xfrm>
          <a:prstGeom prst="rect">
            <a:avLst/>
          </a:prstGeom>
        </p:spPr>
      </p:pic>
    </p:spTree>
    <p:extLst>
      <p:ext uri="{BB962C8B-B14F-4D97-AF65-F5344CB8AC3E}">
        <p14:creationId xmlns:p14="http://schemas.microsoft.com/office/powerpoint/2010/main" val="247995066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hyperlink" Target="https://pubmed.ncbi.nlm.nih.gov/3195167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file:///C:\Users\kconrad\Downloads\Beyensetal.-2020-Theeffectofsocialmediaonwell-beingdiffersfromadolescenttoadolescent.pdf" TargetMode="External"/><Relationship Id="rId4" Type="http://schemas.openxmlformats.org/officeDocument/2006/relationships/diagramLayout" Target="../diagrams/layout1.xml"/><Relationship Id="rId9" Type="http://schemas.openxmlformats.org/officeDocument/2006/relationships/hyperlink" Target="https://pubmed.ncbi.nlm.nih.gov/3192995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icef.org/end-violence/how-to-stop-cyberbullying#:~:text=spreading%20lies%20about%20or%20posting,behalf%20or%20through%20fake%20accounts." TargetMode="External"/><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hyperlink" Target="https://www.commonsensemedia.org/articles/what-is-cyberbullying#:~:text=Cyberbullying%20is%20repeated%20and%20unwanted%20hurtful%20words%20or,over%20text%20messages%2C%20online%20chat%2C%20or%20social%20media." TargetMode="External"/><Relationship Id="rId5" Type="http://schemas.openxmlformats.org/officeDocument/2006/relationships/hyperlink" Target="https://www.stopbullying.gov/cyberbullying/what-is-it" TargetMode="External"/><Relationship Id="rId4" Type="http://schemas.openxmlformats.org/officeDocument/2006/relationships/hyperlink" Target="https://www.ncbi.nlm.nih.gov/pmc/articles/PMC427638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yberbullying.org/2023-cyberbullying-data" TargetMode="External"/><Relationship Id="rId3" Type="http://schemas.openxmlformats.org/officeDocument/2006/relationships/hyperlink" Target="https://www.cdc.gov/yrbs/dstr/index.html" TargetMode="External"/><Relationship Id="rId7" Type="http://schemas.openxmlformats.org/officeDocument/2006/relationships/hyperlink" Target="https://www.mdpi.com/2227-9067/11/7/788" TargetMode="External"/><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hyperlink" Target="https://www.stopbullying.gov/bullying/what-is-bullying#frequency" TargetMode="External"/><Relationship Id="rId5" Type="http://schemas.openxmlformats.org/officeDocument/2006/relationships/hyperlink" Target="https://www.sciencedirect.com/science/article/abs/pii/S0747563213000563?via%3Dihub" TargetMode="External"/><Relationship Id="rId4" Type="http://schemas.openxmlformats.org/officeDocument/2006/relationships/hyperlink" Target="https://www.commonsensemedia.org/articles/how-common-is-cyberbullyin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yberbullying.org/" TargetMode="External"/><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hyperlink" Target="https://www.stopbullying.gov/bullying/warning-signs" TargetMode="External"/><Relationship Id="rId5" Type="http://schemas.openxmlformats.org/officeDocument/2006/relationships/hyperlink" Target="https://www.ncbi.nlm.nih.gov/pmc/articles/PMC10027701/" TargetMode="External"/><Relationship Id="rId4" Type="http://schemas.openxmlformats.org/officeDocument/2006/relationships/hyperlink" Target="https://cyberbullying.org/cyberbullying-warning-signs.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topbullying.gov/resources/what-you-can-do#educators" TargetMode="External"/><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7FFE5F6B_C2C7C126.xml"/><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hyperlink" Target="https://www.stopbullying.gov/kids/what-you-can-do" TargetMode="External"/><Relationship Id="rId5" Type="http://schemas.openxmlformats.org/officeDocument/2006/relationships/hyperlink" Target="https://www.stopbullying.gov/prevention/at-school" TargetMode="External"/><Relationship Id="rId4" Type="http://schemas.openxmlformats.org/officeDocument/2006/relationships/hyperlink" Target="https://consumer.ftc.gov/articles/heads-up"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aap.org/socialmedia"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www.publicdomainpictures.net/de/view-image.php?image=201826&amp;picture=neues-labe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aap.org/en/patient-care/media-and-children/center-of-excellence-on-social-media-and-youth-mental-health/conversation-starters-for-families-about-media/"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hyperlink" Target="https://www.healthychildren.org/English/fmp/Pages/MediaPlan.aspx?_gl=1*b0rjr3*_ga*ODQzNjM4MzUuMTY0Mzc0MjE0NA..*_ga_FD9D3XZVQQ*MTcxMDUxMzc5NC40NzUuMS4xNzEwNTE2MDk0LjAuMC4w" TargetMode="External"/><Relationship Id="rId13"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downloads.aap.org/AAP/PDF/CoE_one_pager_with_disclaimer.pd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32.png"/><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hyperlink" Target="https://www.youtube.com/watch?v=bt2mXyRH96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www.broadbandsearch.net/blog/complete-history-social-media"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hyperlink" Target="https://www.freepik.com/free-vector/social-media-icons-vector-set-with-facebook-instagram-twitter-tiktok-youtube-logos_17221195.ht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aap.org/en/patient-care/media-and-children/center-of-excellence-on-social-media-and-youth-mental-health/social-media-and-youth-mental-health-q-and-a-portal/early-childhood-questions/early-childhood-questions/adolescents-sample-question-3/"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s://www.aap.org/en/patient-care/media-and-children/center-of-excellence-on-social-media-and-youth-mental-health/qa-portal/qa-portal-library/qa-portal-library-questions/preferred-method-of-screen-tim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A4B757-01ED-A5CA-4382-675C6EA19390}"/>
              </a:ext>
            </a:extLst>
          </p:cNvPr>
          <p:cNvSpPr>
            <a:spLocks noGrp="1"/>
          </p:cNvSpPr>
          <p:nvPr>
            <p:ph type="body" sz="quarter" idx="10"/>
          </p:nvPr>
        </p:nvSpPr>
        <p:spPr>
          <a:xfrm>
            <a:off x="918006" y="3746324"/>
            <a:ext cx="10932458" cy="539974"/>
          </a:xfrm>
        </p:spPr>
        <p:txBody>
          <a:bodyPr/>
          <a:lstStyle/>
          <a:p>
            <a:r>
              <a:rPr lang="en-US" dirty="0"/>
              <a:t>A New Approach and New Resources</a:t>
            </a:r>
          </a:p>
        </p:txBody>
      </p:sp>
      <p:sp>
        <p:nvSpPr>
          <p:cNvPr id="4" name="Text Placeholder 3">
            <a:extLst>
              <a:ext uri="{FF2B5EF4-FFF2-40B4-BE49-F238E27FC236}">
                <a16:creationId xmlns:a16="http://schemas.microsoft.com/office/drawing/2014/main" id="{332F5896-A782-EF07-32F0-96B411F4C489}"/>
              </a:ext>
            </a:extLst>
          </p:cNvPr>
          <p:cNvSpPr>
            <a:spLocks noGrp="1"/>
          </p:cNvSpPr>
          <p:nvPr>
            <p:ph type="body" sz="quarter" idx="13"/>
          </p:nvPr>
        </p:nvSpPr>
        <p:spPr>
          <a:xfrm>
            <a:off x="1016031" y="2965655"/>
            <a:ext cx="10932459" cy="780669"/>
          </a:xfrm>
        </p:spPr>
        <p:txBody>
          <a:bodyPr>
            <a:noAutofit/>
          </a:bodyPr>
          <a:lstStyle/>
          <a:p>
            <a:r>
              <a:rPr lang="en-US" sz="3100" dirty="0"/>
              <a:t>Bullying Prevention Through Supporting Responsible Social Media Use and Youth Mental Health</a:t>
            </a:r>
          </a:p>
        </p:txBody>
      </p:sp>
      <p:sp>
        <p:nvSpPr>
          <p:cNvPr id="5" name="Text Placeholder 4">
            <a:extLst>
              <a:ext uri="{FF2B5EF4-FFF2-40B4-BE49-F238E27FC236}">
                <a16:creationId xmlns:a16="http://schemas.microsoft.com/office/drawing/2014/main" id="{467061B3-F736-AE53-94F9-57D41B36AF16}"/>
              </a:ext>
            </a:extLst>
          </p:cNvPr>
          <p:cNvSpPr>
            <a:spLocks noGrp="1"/>
          </p:cNvSpPr>
          <p:nvPr>
            <p:ph type="body" sz="quarter" idx="14"/>
          </p:nvPr>
        </p:nvSpPr>
        <p:spPr>
          <a:xfrm>
            <a:off x="3151967" y="5036513"/>
            <a:ext cx="5925534" cy="389376"/>
          </a:xfrm>
        </p:spPr>
        <p:txBody>
          <a:bodyPr lIns="91440" tIns="45720" rIns="91440" bIns="45720" anchor="t">
            <a:noAutofit/>
          </a:bodyPr>
          <a:lstStyle/>
          <a:p>
            <a:r>
              <a:rPr lang="en-US" dirty="0"/>
              <a:t>Jeffrey Hutchinson, MD</a:t>
            </a:r>
          </a:p>
        </p:txBody>
      </p:sp>
      <p:sp>
        <p:nvSpPr>
          <p:cNvPr id="6" name="Text Placeholder 5">
            <a:extLst>
              <a:ext uri="{FF2B5EF4-FFF2-40B4-BE49-F238E27FC236}">
                <a16:creationId xmlns:a16="http://schemas.microsoft.com/office/drawing/2014/main" id="{43CB20BE-E0DF-63E0-7E68-92F722A8A4F6}"/>
              </a:ext>
            </a:extLst>
          </p:cNvPr>
          <p:cNvSpPr>
            <a:spLocks noGrp="1"/>
          </p:cNvSpPr>
          <p:nvPr>
            <p:ph type="body" sz="quarter" idx="15"/>
          </p:nvPr>
        </p:nvSpPr>
        <p:spPr/>
        <p:txBody>
          <a:bodyPr/>
          <a:lstStyle/>
          <a:p>
            <a:r>
              <a:rPr lang="en-US" dirty="0"/>
              <a:t>10/10/2024</a:t>
            </a:r>
          </a:p>
        </p:txBody>
      </p:sp>
    </p:spTree>
    <p:extLst>
      <p:ext uri="{BB962C8B-B14F-4D97-AF65-F5344CB8AC3E}">
        <p14:creationId xmlns:p14="http://schemas.microsoft.com/office/powerpoint/2010/main" val="112124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A00C1CB-0D20-D0EA-F2AB-C0D8BEDD8ABC}"/>
              </a:ext>
            </a:extLst>
          </p:cNvPr>
          <p:cNvGraphicFramePr/>
          <p:nvPr>
            <p:extLst>
              <p:ext uri="{D42A27DB-BD31-4B8C-83A1-F6EECF244321}">
                <p14:modId xmlns:p14="http://schemas.microsoft.com/office/powerpoint/2010/main" val="147139310"/>
              </p:ext>
            </p:extLst>
          </p:nvPr>
        </p:nvGraphicFramePr>
        <p:xfrm>
          <a:off x="986374" y="482766"/>
          <a:ext cx="9479799" cy="5411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AE70B5E-D01C-C838-9EA2-F60957717246}"/>
              </a:ext>
            </a:extLst>
          </p:cNvPr>
          <p:cNvSpPr txBox="1"/>
          <p:nvPr/>
        </p:nvSpPr>
        <p:spPr>
          <a:xfrm>
            <a:off x="895177" y="5713515"/>
            <a:ext cx="40601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hlinkClick r:id="rId8">
                  <a:extLst>
                    <a:ext uri="{A12FA001-AC4F-418D-AE19-62706E023703}">
                      <ahyp:hlinkClr xmlns:ahyp="http://schemas.microsoft.com/office/drawing/2018/hyperlinkcolor" val="tx"/>
                    </a:ext>
                  </a:extLst>
                </a:hlinkClick>
              </a:rPr>
              <a:t>Annual Research Review: Adolescent mental health in the digital age: facts, fears, and future directions - PubMed (nih.gov)</a:t>
            </a:r>
            <a:endPar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hlinkClick r:id="rId9">
                  <a:extLst>
                    <a:ext uri="{A12FA001-AC4F-418D-AE19-62706E023703}">
                      <ahyp:hlinkClr xmlns:ahyp="http://schemas.microsoft.com/office/drawing/2018/hyperlinkcolor" val="tx"/>
                    </a:ext>
                  </a:extLst>
                </a:hlinkClick>
              </a:rPr>
              <a:t>Longitudinal or Daily Linkages - PubMed (nih.gov)</a:t>
            </a:r>
            <a:endPar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hlinkClick r:id="rId10">
                  <a:extLst>
                    <a:ext uri="{A12FA001-AC4F-418D-AE19-62706E023703}">
                      <ahyp:hlinkClr xmlns:ahyp="http://schemas.microsoft.com/office/drawing/2018/hyperlinkcolor" val="tx"/>
                    </a:ext>
                  </a:extLst>
                </a:hlinkClick>
              </a:rPr>
              <a:t>Beyensetal.-2020-Theeffectofsocialmediaonwell-beingdiffersfromadolescenttoadolescent.pdf</a:t>
            </a:r>
            <a:endParaRPr kumimoji="0" lang="en-US" sz="1000" b="0" i="0" u="none" strike="noStrike" kern="1200" cap="none" spc="0" normalizeH="0" baseline="0" noProof="0" dirty="0">
              <a:ln>
                <a:noFill/>
              </a:ln>
              <a:solidFill>
                <a:srgbClr val="00247F"/>
              </a:solidFill>
              <a:effectLst/>
              <a:uLnTx/>
              <a:uFillTx/>
              <a:latin typeface="Alegreya Sans" panose="00000500000000000000" pitchFamily="2" charset="0"/>
            </a:endParaRPr>
          </a:p>
        </p:txBody>
      </p:sp>
      <p:sp>
        <p:nvSpPr>
          <p:cNvPr id="9" name="TextBox 8">
            <a:extLst>
              <a:ext uri="{FF2B5EF4-FFF2-40B4-BE49-F238E27FC236}">
                <a16:creationId xmlns:a16="http://schemas.microsoft.com/office/drawing/2014/main" id="{DCC89B65-29E5-C3C0-E255-03B9E51B895F}"/>
              </a:ext>
            </a:extLst>
          </p:cNvPr>
          <p:cNvSpPr txBox="1"/>
          <p:nvPr/>
        </p:nvSpPr>
        <p:spPr>
          <a:xfrm>
            <a:off x="5968368" y="5834621"/>
            <a:ext cx="8126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484"/>
                </a:solidFill>
                <a:effectLst/>
                <a:uLnTx/>
                <a:uFillTx/>
                <a:latin typeface="Alegreya Sans" panose="00000500000000000000" pitchFamily="2" charset="0"/>
              </a:rPr>
              <a:t>Moreno MA, et al. </a:t>
            </a:r>
            <a:r>
              <a:rPr kumimoji="0" lang="en-US" sz="1000" b="0" i="1" u="none" strike="noStrike" kern="1200" cap="none" spc="0" normalizeH="0" baseline="0" noProof="0">
                <a:ln>
                  <a:noFill/>
                </a:ln>
                <a:solidFill>
                  <a:srgbClr val="002484"/>
                </a:solidFill>
                <a:effectLst/>
                <a:uLnTx/>
                <a:uFillTx/>
                <a:latin typeface="Alegreya Sans" panose="00000500000000000000" pitchFamily="2" charset="0"/>
              </a:rPr>
              <a:t>JMIR Pediatrics and Parenting</a:t>
            </a:r>
            <a:r>
              <a:rPr kumimoji="0" lang="en-US" sz="1000" b="0" i="0" u="none" strike="noStrike" kern="1200" cap="none" spc="0" normalizeH="0" baseline="0" noProof="0">
                <a:ln>
                  <a:noFill/>
                </a:ln>
                <a:solidFill>
                  <a:srgbClr val="002484"/>
                </a:solidFill>
                <a:effectLst/>
                <a:uLnTx/>
                <a:uFillTx/>
                <a:latin typeface="Alegreya Sans" panose="00000500000000000000" pitchFamily="2"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484"/>
                </a:solidFill>
                <a:effectLst/>
                <a:uLnTx/>
                <a:uFillTx/>
                <a:latin typeface="Alegreya Sans" panose="00000500000000000000" pitchFamily="2" charset="0"/>
              </a:rPr>
              <a:t>Coyne, S.M., et al., </a:t>
            </a:r>
            <a:r>
              <a:rPr kumimoji="0" lang="en-US" sz="1000" b="0" i="1" u="none" strike="noStrike" kern="1200" cap="none" spc="0" normalizeH="0" baseline="0" noProof="0">
                <a:ln>
                  <a:noFill/>
                </a:ln>
                <a:solidFill>
                  <a:srgbClr val="002484"/>
                </a:solidFill>
                <a:effectLst/>
                <a:uLnTx/>
                <a:uFillTx/>
                <a:latin typeface="Alegreya Sans" panose="00000500000000000000" pitchFamily="2" charset="0"/>
              </a:rPr>
              <a:t>Family</a:t>
            </a:r>
            <a:r>
              <a:rPr kumimoji="0" lang="en-US" sz="1000" b="0" i="0" u="none" strike="noStrike" kern="1200" cap="none" spc="0" normalizeH="0" baseline="0" noProof="0">
                <a:ln>
                  <a:noFill/>
                </a:ln>
                <a:solidFill>
                  <a:srgbClr val="002484"/>
                </a:solidFill>
                <a:effectLst/>
                <a:uLnTx/>
                <a:uFillTx/>
                <a:latin typeface="Alegreya Sans" panose="00000500000000000000" pitchFamily="2" charset="0"/>
              </a:rPr>
              <a:t>. 2022</a:t>
            </a:r>
          </a:p>
        </p:txBody>
      </p:sp>
    </p:spTree>
    <p:extLst>
      <p:ext uri="{BB962C8B-B14F-4D97-AF65-F5344CB8AC3E}">
        <p14:creationId xmlns:p14="http://schemas.microsoft.com/office/powerpoint/2010/main" val="106691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1F83-8158-6A47-D9F9-6899B0FEC291}"/>
              </a:ext>
            </a:extLst>
          </p:cNvPr>
          <p:cNvSpPr>
            <a:spLocks noGrp="1"/>
          </p:cNvSpPr>
          <p:nvPr>
            <p:ph type="title"/>
          </p:nvPr>
        </p:nvSpPr>
        <p:spPr/>
        <p:txBody>
          <a:bodyPr>
            <a:normAutofit fontScale="90000"/>
          </a:bodyPr>
          <a:lstStyle/>
          <a:p>
            <a:r>
              <a:rPr lang="en-US"/>
              <a:t>Better Measures of Social Media Use</a:t>
            </a:r>
          </a:p>
        </p:txBody>
      </p:sp>
      <p:sp>
        <p:nvSpPr>
          <p:cNvPr id="3" name="Content Placeholder 2">
            <a:extLst>
              <a:ext uri="{FF2B5EF4-FFF2-40B4-BE49-F238E27FC236}">
                <a16:creationId xmlns:a16="http://schemas.microsoft.com/office/drawing/2014/main" id="{DE0DE732-2D42-2153-AAFA-42F11E218FC4}"/>
              </a:ext>
            </a:extLst>
          </p:cNvPr>
          <p:cNvSpPr>
            <a:spLocks noGrp="1"/>
          </p:cNvSpPr>
          <p:nvPr>
            <p:ph idx="1"/>
          </p:nvPr>
        </p:nvSpPr>
        <p:spPr/>
        <p:txBody>
          <a:bodyPr/>
          <a:lstStyle/>
          <a:p>
            <a:pPr marL="342900" indent="-342900">
              <a:buClr>
                <a:srgbClr val="FFC000"/>
              </a:buClr>
              <a:buFont typeface="Arial" panose="020B0604020202020204" pitchFamily="34" charset="0"/>
              <a:buChar char="•"/>
            </a:pPr>
            <a:r>
              <a:rPr lang="en-US" sz="2400">
                <a:solidFill>
                  <a:schemeClr val="tx1"/>
                </a:solidFill>
              </a:rPr>
              <a:t>Passive vs active social media participation</a:t>
            </a:r>
          </a:p>
          <a:p>
            <a:pPr marL="342900" indent="-342900">
              <a:buClr>
                <a:srgbClr val="FFC000"/>
              </a:buClr>
              <a:buFont typeface="Arial" panose="020B0604020202020204" pitchFamily="34" charset="0"/>
              <a:buChar char="•"/>
            </a:pPr>
            <a:r>
              <a:rPr lang="en-US" sz="2400">
                <a:solidFill>
                  <a:schemeClr val="tx1"/>
                </a:solidFill>
              </a:rPr>
              <a:t>Frequency of bullying/toxic content</a:t>
            </a:r>
          </a:p>
          <a:p>
            <a:pPr marL="342900" indent="-342900">
              <a:buClr>
                <a:srgbClr val="FFC000"/>
              </a:buClr>
              <a:buFont typeface="Arial" panose="020B0604020202020204" pitchFamily="34" charset="0"/>
              <a:buChar char="•"/>
            </a:pPr>
            <a:r>
              <a:rPr lang="en-US" sz="2400">
                <a:solidFill>
                  <a:schemeClr val="tx1"/>
                </a:solidFill>
              </a:rPr>
              <a:t>Exposure to idealized body/beauty content and body dissatisfaction</a:t>
            </a:r>
          </a:p>
          <a:p>
            <a:pPr marL="342900" indent="-342900">
              <a:buClr>
                <a:srgbClr val="FFC000"/>
              </a:buClr>
            </a:pPr>
            <a:r>
              <a:rPr lang="en-US" sz="2400">
                <a:solidFill>
                  <a:schemeClr val="tx1"/>
                </a:solidFill>
              </a:rPr>
              <a:t>Evening/long hours and poor sleep</a:t>
            </a:r>
          </a:p>
          <a:p>
            <a:pPr marL="342900" indent="-342900">
              <a:buClr>
                <a:srgbClr val="FFC000"/>
              </a:buClr>
              <a:buFont typeface="Arial" panose="020B0604020202020204" pitchFamily="34" charset="0"/>
              <a:buChar char="•"/>
            </a:pPr>
            <a:r>
              <a:rPr lang="en-US" sz="2400">
                <a:solidFill>
                  <a:schemeClr val="tx1"/>
                </a:solidFill>
              </a:rPr>
              <a:t>Civic engagement and affirming communities for youth from marginalized groups (but it is still a lot of work to navigate)</a:t>
            </a:r>
          </a:p>
          <a:p>
            <a:endParaRPr lang="en-US"/>
          </a:p>
        </p:txBody>
      </p:sp>
      <p:sp>
        <p:nvSpPr>
          <p:cNvPr id="4" name="Text Placeholder 3">
            <a:extLst>
              <a:ext uri="{FF2B5EF4-FFF2-40B4-BE49-F238E27FC236}">
                <a16:creationId xmlns:a16="http://schemas.microsoft.com/office/drawing/2014/main" id="{5B333965-9048-537C-D846-CC120D7631E3}"/>
              </a:ext>
            </a:extLst>
          </p:cNvPr>
          <p:cNvSpPr>
            <a:spLocks noGrp="1"/>
          </p:cNvSpPr>
          <p:nvPr>
            <p:ph type="body" sz="quarter" idx="13"/>
          </p:nvPr>
        </p:nvSpPr>
        <p:spPr/>
        <p:txBody>
          <a:bodyPr/>
          <a:lstStyle/>
          <a:p>
            <a:r>
              <a:rPr lang="en-US"/>
              <a:t>Focus on how adolescents use it</a:t>
            </a:r>
          </a:p>
        </p:txBody>
      </p:sp>
      <p:sp>
        <p:nvSpPr>
          <p:cNvPr id="5" name="TextBox 4">
            <a:extLst>
              <a:ext uri="{FF2B5EF4-FFF2-40B4-BE49-F238E27FC236}">
                <a16:creationId xmlns:a16="http://schemas.microsoft.com/office/drawing/2014/main" id="{DCC89B65-29E5-C3C0-E255-03B9E51B895F}"/>
              </a:ext>
            </a:extLst>
          </p:cNvPr>
          <p:cNvSpPr txBox="1"/>
          <p:nvPr/>
        </p:nvSpPr>
        <p:spPr>
          <a:xfrm>
            <a:off x="224720" y="5791189"/>
            <a:ext cx="8762526"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Hale et al., </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Curr Sleep Med </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accent6"/>
                </a:solidFill>
                <a:effectLst/>
                <a:uLnTx/>
                <a:uFillTx/>
                <a:latin typeface="Alegreya Sans" panose="00000500000000000000" pitchFamily="2" charset="0"/>
                <a:ea typeface="+mn-ea"/>
                <a:cs typeface="+mn-cs"/>
              </a:rPr>
              <a:t>Kross</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et al., </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Trends Cog Sci </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Li, et al. </a:t>
            </a:r>
            <a:r>
              <a:rPr kumimoji="0" lang="en-US" sz="1000" b="0" i="1" u="none" strike="noStrike" kern="1200" cap="none" spc="0" normalizeH="0" baseline="0" noProof="0" err="1">
                <a:ln>
                  <a:noFill/>
                </a:ln>
                <a:solidFill>
                  <a:schemeClr val="accent6"/>
                </a:solidFill>
                <a:effectLst/>
                <a:uLnTx/>
                <a:uFillTx/>
                <a:latin typeface="Alegreya Sans" panose="00000500000000000000" pitchFamily="2" charset="0"/>
                <a:ea typeface="+mn-ea"/>
                <a:cs typeface="+mn-cs"/>
              </a:rPr>
              <a:t>Eur</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Child </a:t>
            </a:r>
            <a:r>
              <a:rPr kumimoji="0" lang="en-US" sz="1000" b="0" i="1" u="none" strike="noStrike" kern="1200" cap="none" spc="0" normalizeH="0" baseline="0" noProof="0" err="1">
                <a:ln>
                  <a:noFill/>
                </a:ln>
                <a:solidFill>
                  <a:schemeClr val="accent6"/>
                </a:solidFill>
                <a:effectLst/>
                <a:uLnTx/>
                <a:uFillTx/>
                <a:latin typeface="Alegreya Sans" panose="00000500000000000000" pitchFamily="2" charset="0"/>
                <a:ea typeface="+mn-ea"/>
                <a:cs typeface="+mn-cs"/>
              </a:rPr>
              <a:t>Adol</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Psych, </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accent6"/>
                </a:solidFill>
                <a:effectLst/>
                <a:uLnTx/>
                <a:uFillTx/>
                <a:latin typeface="Alegreya Sans" panose="00000500000000000000" pitchFamily="2" charset="0"/>
                <a:ea typeface="+mn-ea"/>
                <a:cs typeface="+mn-cs"/>
              </a:rPr>
              <a:t>Fioravanti</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et al., </a:t>
            </a:r>
            <a:r>
              <a:rPr kumimoji="0" lang="en-US" sz="1000" b="0" i="1" u="none" strike="noStrike" kern="1200" cap="none" spc="0" normalizeH="0" baseline="0" noProof="0" err="1">
                <a:ln>
                  <a:noFill/>
                </a:ln>
                <a:solidFill>
                  <a:schemeClr val="accent6"/>
                </a:solidFill>
                <a:effectLst/>
                <a:uLnTx/>
                <a:uFillTx/>
                <a:latin typeface="Alegreya Sans" panose="00000500000000000000" pitchFamily="2" charset="0"/>
                <a:ea typeface="+mn-ea"/>
                <a:cs typeface="+mn-cs"/>
              </a:rPr>
              <a:t>Adol</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Res Rev </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Moreno et al, </a:t>
            </a:r>
            <a:r>
              <a:rPr kumimoji="0" lang="en-US" sz="1000" b="0" i="1"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Pediatrics</a:t>
            </a:r>
            <a:r>
              <a:rPr kumimoji="0" lang="en-US" sz="1000" b="0" i="0" u="none" strike="noStrike" kern="1200" cap="none" spc="0" normalizeH="0" baseline="0" noProof="0">
                <a:ln>
                  <a:noFill/>
                </a:ln>
                <a:solidFill>
                  <a:schemeClr val="accent6"/>
                </a:solidFill>
                <a:effectLst/>
                <a:uLnTx/>
                <a:uFillTx/>
                <a:latin typeface="Alegreya Sans" panose="00000500000000000000" pitchFamily="2" charset="0"/>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7BFB">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7BFB">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86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C9D9-70FD-C378-C8CB-94640F36918D}"/>
              </a:ext>
            </a:extLst>
          </p:cNvPr>
          <p:cNvSpPr>
            <a:spLocks noGrp="1"/>
          </p:cNvSpPr>
          <p:nvPr>
            <p:ph type="title"/>
          </p:nvPr>
        </p:nvSpPr>
        <p:spPr/>
        <p:txBody>
          <a:bodyPr>
            <a:noAutofit/>
          </a:bodyPr>
          <a:lstStyle/>
          <a:p>
            <a:r>
              <a:rPr lang="en-US"/>
              <a:t>Where does this leave us?</a:t>
            </a:r>
          </a:p>
        </p:txBody>
      </p:sp>
      <p:sp>
        <p:nvSpPr>
          <p:cNvPr id="3" name="Content Placeholder 2">
            <a:extLst>
              <a:ext uri="{FF2B5EF4-FFF2-40B4-BE49-F238E27FC236}">
                <a16:creationId xmlns:a16="http://schemas.microsoft.com/office/drawing/2014/main" id="{261BA832-EDAB-46E2-43B3-DD125850BDE8}"/>
              </a:ext>
            </a:extLst>
          </p:cNvPr>
          <p:cNvSpPr>
            <a:spLocks noGrp="1"/>
          </p:cNvSpPr>
          <p:nvPr>
            <p:ph idx="1"/>
          </p:nvPr>
        </p:nvSpPr>
        <p:spPr>
          <a:xfrm>
            <a:off x="692913" y="1678772"/>
            <a:ext cx="11002142" cy="3970067"/>
          </a:xfrm>
        </p:spPr>
        <p:txBody>
          <a:bodyPr/>
          <a:lstStyle/>
          <a:p>
            <a:pPr>
              <a:buClr>
                <a:schemeClr val="accent3"/>
              </a:buClr>
            </a:pPr>
            <a:r>
              <a:rPr lang="en-US" altLang="en-US" sz="2400"/>
              <a:t>The popular narrative is focused on screen time and risk-based messages</a:t>
            </a:r>
          </a:p>
          <a:p>
            <a:pPr lvl="1"/>
            <a:r>
              <a:rPr lang="en-US" altLang="en-US" sz="2400"/>
              <a:t>Social media is not the only potentially risky activity we allow and encourage kids to do as part of their development</a:t>
            </a:r>
          </a:p>
          <a:p>
            <a:pPr lvl="1"/>
            <a:r>
              <a:rPr lang="en-US" sz="2400"/>
              <a:t>These risks are not universal to all kids, and are not driven by a single measure of “screen time”</a:t>
            </a:r>
          </a:p>
          <a:p>
            <a:pPr>
              <a:buClr>
                <a:schemeClr val="accent3"/>
              </a:buClr>
            </a:pPr>
            <a:r>
              <a:rPr lang="en-US" altLang="en-US" sz="2400"/>
              <a:t>If our goal is to center on youth and their health, we need to change our approaches</a:t>
            </a:r>
          </a:p>
          <a:p>
            <a:endParaRPr lang="en-US"/>
          </a:p>
        </p:txBody>
      </p:sp>
    </p:spTree>
    <p:extLst>
      <p:ext uri="{BB962C8B-B14F-4D97-AF65-F5344CB8AC3E}">
        <p14:creationId xmlns:p14="http://schemas.microsoft.com/office/powerpoint/2010/main" val="340653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E321-B162-B744-B357-49BB9B982DE8}"/>
              </a:ext>
            </a:extLst>
          </p:cNvPr>
          <p:cNvSpPr>
            <a:spLocks noGrp="1"/>
          </p:cNvSpPr>
          <p:nvPr>
            <p:ph type="title"/>
          </p:nvPr>
        </p:nvSpPr>
        <p:spPr/>
        <p:txBody>
          <a:bodyPr>
            <a:normAutofit fontScale="90000"/>
          </a:bodyPr>
          <a:lstStyle/>
          <a:p>
            <a:r>
              <a:rPr lang="en-US" sz="1800"/>
              <a:t> </a:t>
            </a:r>
            <a:r>
              <a:rPr lang="en-US"/>
              <a:t>A New Narrative</a:t>
            </a:r>
            <a:br>
              <a:rPr lang="en-US" sz="3200"/>
            </a:br>
            <a:endParaRPr lang="en-US"/>
          </a:p>
        </p:txBody>
      </p:sp>
      <p:sp>
        <p:nvSpPr>
          <p:cNvPr id="3" name="Content Placeholder 2">
            <a:extLst>
              <a:ext uri="{FF2B5EF4-FFF2-40B4-BE49-F238E27FC236}">
                <a16:creationId xmlns:a16="http://schemas.microsoft.com/office/drawing/2014/main" id="{1C91C1A7-CB1B-2BBE-56DE-3B712002F82D}"/>
              </a:ext>
            </a:extLst>
          </p:cNvPr>
          <p:cNvSpPr>
            <a:spLocks noGrp="1"/>
          </p:cNvSpPr>
          <p:nvPr>
            <p:ph idx="1"/>
          </p:nvPr>
        </p:nvSpPr>
        <p:spPr/>
        <p:txBody>
          <a:bodyPr lIns="0" tIns="0" rIns="0" bIns="0" anchor="t"/>
          <a:lstStyle/>
          <a:p>
            <a:pPr marL="347345" indent="-347345">
              <a:buClr>
                <a:srgbClr val="FFC000"/>
              </a:buClr>
            </a:pPr>
            <a:r>
              <a:rPr lang="en-US" sz="2400" b="1">
                <a:solidFill>
                  <a:schemeClr val="tx1"/>
                </a:solidFill>
                <a:latin typeface="Alegreya Sans"/>
              </a:rPr>
              <a:t>Emphasize children’s innate resilience</a:t>
            </a:r>
            <a:r>
              <a:rPr lang="en-US" sz="2400">
                <a:solidFill>
                  <a:schemeClr val="tx1"/>
                </a:solidFill>
                <a:latin typeface="Alegreya Sans"/>
              </a:rPr>
              <a:t> </a:t>
            </a:r>
            <a:r>
              <a:rPr lang="en-US" sz="2400">
                <a:latin typeface="Alegreya Sans"/>
              </a:rPr>
              <a:t>and unique characteristics that are developmentally adaptive (</a:t>
            </a:r>
            <a:r>
              <a:rPr lang="en-US" sz="2400" err="1">
                <a:latin typeface="Alegreya Sans"/>
              </a:rPr>
              <a:t>eg</a:t>
            </a:r>
            <a:r>
              <a:rPr lang="en-US" sz="2400">
                <a:latin typeface="Alegreya Sans"/>
              </a:rPr>
              <a:t>, curiosity, attracted to novelty, seeking peer reactions) but don’t always interact well with  the adult-built environments around them.</a:t>
            </a:r>
            <a:endParaRPr lang="en-US">
              <a:latin typeface="Alegreya Sans"/>
            </a:endParaRPr>
          </a:p>
          <a:p>
            <a:pPr marL="347345" indent="-347345">
              <a:buClr>
                <a:srgbClr val="FFC000"/>
              </a:buClr>
            </a:pPr>
            <a:r>
              <a:rPr lang="en-US" sz="2400" b="1">
                <a:solidFill>
                  <a:schemeClr val="tx1"/>
                </a:solidFill>
                <a:latin typeface="Alegreya Sans"/>
              </a:rPr>
              <a:t>Recognize that we need to act now </a:t>
            </a:r>
            <a:r>
              <a:rPr lang="en-US" sz="2400">
                <a:latin typeface="Alegreya Sans"/>
              </a:rPr>
              <a:t>to help youth through the mental health crisis (and prevent mental health problems in younger children),  but avoids reinforcing the dominant polarized discourse (</a:t>
            </a:r>
            <a:r>
              <a:rPr lang="en-US" sz="2400" err="1">
                <a:latin typeface="Alegreya Sans"/>
              </a:rPr>
              <a:t>eg</a:t>
            </a:r>
            <a:r>
              <a:rPr lang="en-US" sz="2400">
                <a:latin typeface="Alegreya Sans"/>
              </a:rPr>
              <a:t>, only blaming technology).</a:t>
            </a:r>
          </a:p>
          <a:p>
            <a:pPr marL="347345" indent="-347345">
              <a:buClr>
                <a:srgbClr val="FFC000"/>
              </a:buClr>
            </a:pPr>
            <a:r>
              <a:rPr lang="en-US" sz="2400" b="1"/>
              <a:t>Create and amplify resources and interventions </a:t>
            </a:r>
            <a:r>
              <a:rPr lang="en-US" sz="2400"/>
              <a:t>that are multi-level, involve all stakeholders and relationships children have, addresses the psychological and sociological factors that shape media use and how children react to it.</a:t>
            </a:r>
          </a:p>
        </p:txBody>
      </p:sp>
      <p:sp>
        <p:nvSpPr>
          <p:cNvPr id="4" name="Text Placeholder 3">
            <a:extLst>
              <a:ext uri="{FF2B5EF4-FFF2-40B4-BE49-F238E27FC236}">
                <a16:creationId xmlns:a16="http://schemas.microsoft.com/office/drawing/2014/main" id="{EF85D5AD-1C17-7340-06D2-5D49ECF00F39}"/>
              </a:ext>
            </a:extLst>
          </p:cNvPr>
          <p:cNvSpPr>
            <a:spLocks noGrp="1"/>
          </p:cNvSpPr>
          <p:nvPr>
            <p:ph type="body" sz="quarter" idx="13"/>
          </p:nvPr>
        </p:nvSpPr>
        <p:spPr>
          <a:xfrm>
            <a:off x="496944" y="1039850"/>
            <a:ext cx="11198875" cy="365125"/>
          </a:xfrm>
        </p:spPr>
        <p:txBody>
          <a:bodyPr/>
          <a:lstStyle/>
          <a:p>
            <a:r>
              <a:rPr lang="en-US"/>
              <a:t>Making words matter</a:t>
            </a:r>
          </a:p>
        </p:txBody>
      </p:sp>
    </p:spTree>
    <p:extLst>
      <p:ext uri="{BB962C8B-B14F-4D97-AF65-F5344CB8AC3E}">
        <p14:creationId xmlns:p14="http://schemas.microsoft.com/office/powerpoint/2010/main" val="321994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8E5D-666F-8772-45DE-DB7F6A486DCA}"/>
              </a:ext>
            </a:extLst>
          </p:cNvPr>
          <p:cNvSpPr>
            <a:spLocks noGrp="1"/>
          </p:cNvSpPr>
          <p:nvPr>
            <p:ph type="title"/>
          </p:nvPr>
        </p:nvSpPr>
        <p:spPr/>
        <p:txBody>
          <a:bodyPr>
            <a:normAutofit fontScale="90000"/>
          </a:bodyPr>
          <a:lstStyle/>
          <a:p>
            <a:r>
              <a:rPr lang="en-US" sz="3200"/>
              <a:t>Center of Excellence Framework</a:t>
            </a:r>
            <a:endParaRPr lang="en-US"/>
          </a:p>
        </p:txBody>
      </p:sp>
      <p:sp>
        <p:nvSpPr>
          <p:cNvPr id="3" name="Content Placeholder 2">
            <a:extLst>
              <a:ext uri="{FF2B5EF4-FFF2-40B4-BE49-F238E27FC236}">
                <a16:creationId xmlns:a16="http://schemas.microsoft.com/office/drawing/2014/main" id="{7C09286C-1341-091F-C427-EF47E88D8BC6}"/>
              </a:ext>
            </a:extLst>
          </p:cNvPr>
          <p:cNvSpPr>
            <a:spLocks noGrp="1"/>
          </p:cNvSpPr>
          <p:nvPr>
            <p:ph idx="1"/>
          </p:nvPr>
        </p:nvSpPr>
        <p:spPr/>
        <p:txBody>
          <a:bodyPr lIns="0" tIns="0" rIns="0" bIns="0" anchor="t"/>
          <a:lstStyle/>
          <a:p>
            <a:pPr marL="457200" indent="-457200">
              <a:buClr>
                <a:srgbClr val="FFC000"/>
              </a:buClr>
              <a:buFont typeface="+mj-lt"/>
              <a:buAutoNum type="arabicPeriod"/>
            </a:pPr>
            <a:r>
              <a:rPr lang="en-US" b="1">
                <a:latin typeface="Alegreya Sans"/>
              </a:rPr>
              <a:t>Centering on the child/adolescent</a:t>
            </a:r>
            <a:r>
              <a:rPr lang="en-US">
                <a:latin typeface="Alegreya Sans"/>
              </a:rPr>
              <a:t>: Help youth and caregivers provide support for autonomy, agency, advancing skills in digital citizenship and literacy, support self-regulation, and parental role modeling and open-minded conversation </a:t>
            </a:r>
          </a:p>
          <a:p>
            <a:pPr marL="457200" indent="-457200">
              <a:buClr>
                <a:srgbClr val="FFC000"/>
              </a:buClr>
              <a:buFont typeface="+mj-lt"/>
              <a:buAutoNum type="arabicPeriod"/>
            </a:pPr>
            <a:r>
              <a:rPr lang="en-US" b="1">
                <a:latin typeface="Alegreya Sans"/>
              </a:rPr>
              <a:t>Developmental lens:</a:t>
            </a:r>
            <a:r>
              <a:rPr lang="en-US">
                <a:latin typeface="Alegreya Sans"/>
              </a:rPr>
              <a:t>   Provide resources to support healthy relationships with technology from infancy, focusing on important emotional and relational processes that can be hindered or supported with technology</a:t>
            </a:r>
          </a:p>
          <a:p>
            <a:pPr marL="457200" indent="-457200">
              <a:buClr>
                <a:srgbClr val="FFC000"/>
              </a:buClr>
              <a:buFont typeface="+mj-lt"/>
              <a:buAutoNum type="arabicPeriod"/>
            </a:pPr>
            <a:r>
              <a:rPr lang="en-US" b="1">
                <a:latin typeface="Alegreya Sans"/>
              </a:rPr>
              <a:t>Importance of context:  </a:t>
            </a:r>
            <a:r>
              <a:rPr lang="en-US">
                <a:latin typeface="Alegreya Sans"/>
              </a:rPr>
              <a:t>Support balanced parent technology use; affirm what the family is already doing to help the child’s mental health, academic wellbeing, and connection to community; understand sociocultural drivers of media use</a:t>
            </a:r>
          </a:p>
          <a:p>
            <a:pPr marL="457200" indent="-457200">
              <a:buClr>
                <a:srgbClr val="FFC000"/>
              </a:buClr>
              <a:buFont typeface="+mj-lt"/>
              <a:buAutoNum type="arabicPeriod"/>
            </a:pPr>
            <a:r>
              <a:rPr lang="en-US" b="1">
                <a:latin typeface="Alegreya Sans"/>
              </a:rPr>
              <a:t>Individual differences: </a:t>
            </a:r>
            <a:r>
              <a:rPr lang="en-US">
                <a:latin typeface="Alegreya Sans"/>
              </a:rPr>
              <a:t> Tailor approaches to the strengths and challenges of each child/family </a:t>
            </a:r>
          </a:p>
          <a:p>
            <a:pPr marL="457200" indent="-457200">
              <a:buClr>
                <a:srgbClr val="FFC000"/>
              </a:buClr>
              <a:buFont typeface="+mj-lt"/>
              <a:buAutoNum type="arabicPeriod"/>
            </a:pPr>
            <a:r>
              <a:rPr lang="en-US" b="1">
                <a:latin typeface="Alegreya Sans"/>
              </a:rPr>
              <a:t>Digital ecosystem design:</a:t>
            </a:r>
            <a:r>
              <a:rPr lang="en-US">
                <a:latin typeface="Alegreya Sans"/>
              </a:rPr>
              <a:t>  Advocate for policy change. Metrics of platform success (</a:t>
            </a:r>
            <a:r>
              <a:rPr lang="en-US" err="1">
                <a:latin typeface="Alegreya Sans"/>
              </a:rPr>
              <a:t>eg</a:t>
            </a:r>
            <a:r>
              <a:rPr lang="en-US">
                <a:latin typeface="Alegreya Sans"/>
              </a:rPr>
              <a:t>, engagement) may be at odds with metrics of child wellbeing (sleep, homework completion/focus)</a:t>
            </a:r>
          </a:p>
          <a:p>
            <a:pPr marL="457200" indent="-457200">
              <a:buFont typeface="+mj-lt"/>
              <a:buAutoNum type="arabicPeriod"/>
            </a:pPr>
            <a:endParaRPr lang="en-US" sz="2400"/>
          </a:p>
          <a:p>
            <a:pPr marL="347345" indent="-347345"/>
            <a:endParaRPr lang="en-US"/>
          </a:p>
        </p:txBody>
      </p:sp>
      <p:sp>
        <p:nvSpPr>
          <p:cNvPr id="4" name="Text Placeholder 3">
            <a:extLst>
              <a:ext uri="{FF2B5EF4-FFF2-40B4-BE49-F238E27FC236}">
                <a16:creationId xmlns:a16="http://schemas.microsoft.com/office/drawing/2014/main" id="{52DECDED-4F8B-D54C-D50B-DCA5E1A2F27B}"/>
              </a:ext>
            </a:extLst>
          </p:cNvPr>
          <p:cNvSpPr>
            <a:spLocks noGrp="1"/>
          </p:cNvSpPr>
          <p:nvPr>
            <p:ph type="body" sz="quarter" idx="13"/>
          </p:nvPr>
        </p:nvSpPr>
        <p:spPr/>
        <p:txBody>
          <a:bodyPr/>
          <a:lstStyle/>
          <a:p>
            <a:r>
              <a:rPr lang="en-US"/>
              <a:t>Concepts to Remember</a:t>
            </a:r>
          </a:p>
        </p:txBody>
      </p:sp>
    </p:spTree>
    <p:extLst>
      <p:ext uri="{BB962C8B-B14F-4D97-AF65-F5344CB8AC3E}">
        <p14:creationId xmlns:p14="http://schemas.microsoft.com/office/powerpoint/2010/main" val="180626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9164-CE69-CD7D-A8A5-453EDB88F233}"/>
              </a:ext>
            </a:extLst>
          </p:cNvPr>
          <p:cNvSpPr>
            <a:spLocks noGrp="1"/>
          </p:cNvSpPr>
          <p:nvPr>
            <p:ph type="title"/>
          </p:nvPr>
        </p:nvSpPr>
        <p:spPr>
          <a:xfrm>
            <a:off x="604863" y="3970945"/>
            <a:ext cx="9173619" cy="1179554"/>
          </a:xfrm>
        </p:spPr>
        <p:txBody>
          <a:bodyPr/>
          <a:lstStyle/>
          <a:p>
            <a:r>
              <a:rPr lang="en-US" sz="4200" dirty="0"/>
              <a:t>Strategies to Mitigate the Risk of Cyberbullying</a:t>
            </a:r>
          </a:p>
        </p:txBody>
      </p:sp>
    </p:spTree>
    <p:extLst>
      <p:ext uri="{BB962C8B-B14F-4D97-AF65-F5344CB8AC3E}">
        <p14:creationId xmlns:p14="http://schemas.microsoft.com/office/powerpoint/2010/main" val="502279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E321-B162-B744-B357-49BB9B982DE8}"/>
              </a:ext>
            </a:extLst>
          </p:cNvPr>
          <p:cNvSpPr>
            <a:spLocks noGrp="1"/>
          </p:cNvSpPr>
          <p:nvPr>
            <p:ph type="title"/>
          </p:nvPr>
        </p:nvSpPr>
        <p:spPr>
          <a:xfrm>
            <a:off x="594547" y="292486"/>
            <a:ext cx="11002907" cy="442247"/>
          </a:xfrm>
        </p:spPr>
        <p:txBody>
          <a:bodyPr>
            <a:normAutofit fontScale="90000"/>
          </a:bodyPr>
          <a:lstStyle/>
          <a:p>
            <a:r>
              <a:rPr lang="en-US"/>
              <a:t>What is Cyberbullying </a:t>
            </a:r>
          </a:p>
        </p:txBody>
      </p:sp>
      <p:sp>
        <p:nvSpPr>
          <p:cNvPr id="3" name="Content Placeholder 2">
            <a:extLst>
              <a:ext uri="{FF2B5EF4-FFF2-40B4-BE49-F238E27FC236}">
                <a16:creationId xmlns:a16="http://schemas.microsoft.com/office/drawing/2014/main" id="{1C91C1A7-CB1B-2BBE-56DE-3B712002F82D}"/>
              </a:ext>
            </a:extLst>
          </p:cNvPr>
          <p:cNvSpPr>
            <a:spLocks noGrp="1"/>
          </p:cNvSpPr>
          <p:nvPr>
            <p:ph idx="1"/>
          </p:nvPr>
        </p:nvSpPr>
        <p:spPr>
          <a:xfrm>
            <a:off x="594546" y="1170546"/>
            <a:ext cx="11002907" cy="4516908"/>
          </a:xfrm>
        </p:spPr>
        <p:txBody>
          <a:bodyPr vert="horz" lIns="0" tIns="0" rIns="0" bIns="0" rtlCol="0" anchor="t">
            <a:normAutofit/>
          </a:bodyPr>
          <a:lstStyle/>
          <a:p>
            <a:pPr algn="l" rtl="0">
              <a:buClr>
                <a:srgbClr val="002060"/>
              </a:buClr>
            </a:pPr>
            <a:r>
              <a:rPr lang="en-US">
                <a:solidFill>
                  <a:srgbClr val="002060"/>
                </a:solidFill>
              </a:rPr>
              <a:t>Most definitions describe cyberbullying as a </a:t>
            </a:r>
            <a:r>
              <a:rPr lang="en-US" b="1">
                <a:solidFill>
                  <a:srgbClr val="002060"/>
                </a:solidFill>
              </a:rPr>
              <a:t>repeated activity </a:t>
            </a:r>
            <a:r>
              <a:rPr lang="en-US">
                <a:solidFill>
                  <a:srgbClr val="002060"/>
                </a:solidFill>
              </a:rPr>
              <a:t>conducted using </a:t>
            </a:r>
            <a:r>
              <a:rPr lang="en-US" b="1">
                <a:solidFill>
                  <a:srgbClr val="002060"/>
                </a:solidFill>
              </a:rPr>
              <a:t>digital technologies </a:t>
            </a:r>
            <a:r>
              <a:rPr lang="en-US">
                <a:solidFill>
                  <a:srgbClr val="002060"/>
                </a:solidFill>
              </a:rPr>
              <a:t>with the intent to cause harm and can </a:t>
            </a:r>
            <a:r>
              <a:rPr lang="en-US" b="0" i="0">
                <a:solidFill>
                  <a:srgbClr val="002060"/>
                </a:solidFill>
                <a:effectLst/>
              </a:rPr>
              <a:t>include:</a:t>
            </a:r>
          </a:p>
          <a:p>
            <a:pPr lvl="1">
              <a:buClr>
                <a:srgbClr val="002060"/>
              </a:buClr>
              <a:buFont typeface="Alegreya Sans" panose="00000500000000000000" pitchFamily="2" charset="0"/>
              <a:buChar char="−"/>
            </a:pPr>
            <a:r>
              <a:rPr lang="en-US">
                <a:solidFill>
                  <a:srgbClr val="002060"/>
                </a:solidFill>
              </a:rPr>
              <a:t>H</a:t>
            </a:r>
            <a:r>
              <a:rPr lang="en-US" b="0" i="0">
                <a:solidFill>
                  <a:srgbClr val="002060"/>
                </a:solidFill>
                <a:effectLst/>
              </a:rPr>
              <a:t>arassment (insults or threats)</a:t>
            </a:r>
          </a:p>
          <a:p>
            <a:pPr lvl="1">
              <a:buClr>
                <a:srgbClr val="002060"/>
              </a:buClr>
              <a:buFont typeface="Alegreya Sans" panose="00000500000000000000" pitchFamily="2" charset="0"/>
              <a:buChar char="−"/>
            </a:pPr>
            <a:r>
              <a:rPr lang="en-US">
                <a:solidFill>
                  <a:srgbClr val="002060"/>
                </a:solidFill>
              </a:rPr>
              <a:t>S</a:t>
            </a:r>
            <a:r>
              <a:rPr lang="en-US" b="0" i="0">
                <a:solidFill>
                  <a:srgbClr val="002060"/>
                </a:solidFill>
                <a:effectLst/>
              </a:rPr>
              <a:t>preading lies/rumors</a:t>
            </a:r>
          </a:p>
          <a:p>
            <a:pPr lvl="1">
              <a:buClr>
                <a:srgbClr val="002060"/>
              </a:buClr>
              <a:buFont typeface="Alegreya Sans" panose="00000500000000000000" pitchFamily="2" charset="0"/>
              <a:buChar char="−"/>
            </a:pPr>
            <a:r>
              <a:rPr lang="en-US">
                <a:solidFill>
                  <a:srgbClr val="002060"/>
                </a:solidFill>
              </a:rPr>
              <a:t>P</a:t>
            </a:r>
            <a:r>
              <a:rPr lang="en-US" b="0" i="0">
                <a:solidFill>
                  <a:srgbClr val="002060"/>
                </a:solidFill>
                <a:effectLst/>
              </a:rPr>
              <a:t>osting embarrassing photos or videos</a:t>
            </a:r>
          </a:p>
          <a:p>
            <a:pPr lvl="1">
              <a:buClr>
                <a:srgbClr val="002060"/>
              </a:buClr>
              <a:buFont typeface="Alegreya Sans" panose="00000500000000000000" pitchFamily="2" charset="0"/>
              <a:buChar char="−"/>
            </a:pPr>
            <a:r>
              <a:rPr lang="en-US">
                <a:solidFill>
                  <a:srgbClr val="002060"/>
                </a:solidFill>
              </a:rPr>
              <a:t>I</a:t>
            </a:r>
            <a:r>
              <a:rPr lang="en-US" b="0" i="0">
                <a:solidFill>
                  <a:srgbClr val="002060"/>
                </a:solidFill>
                <a:effectLst/>
              </a:rPr>
              <a:t>mpersonations</a:t>
            </a:r>
          </a:p>
          <a:p>
            <a:pPr lvl="1">
              <a:buClr>
                <a:srgbClr val="002060"/>
              </a:buClr>
              <a:buFont typeface="Alegreya Sans" panose="00000500000000000000" pitchFamily="2" charset="0"/>
              <a:buChar char="−"/>
            </a:pPr>
            <a:r>
              <a:rPr lang="en-US">
                <a:solidFill>
                  <a:srgbClr val="002060"/>
                </a:solidFill>
              </a:rPr>
              <a:t>O</a:t>
            </a:r>
            <a:r>
              <a:rPr lang="en-US" b="0" i="0">
                <a:solidFill>
                  <a:srgbClr val="002060"/>
                </a:solidFill>
                <a:effectLst/>
              </a:rPr>
              <a:t>uting</a:t>
            </a:r>
          </a:p>
          <a:p>
            <a:pPr lvl="1">
              <a:buClr>
                <a:srgbClr val="002060"/>
              </a:buClr>
              <a:buFont typeface="Alegreya Sans" panose="00000500000000000000" pitchFamily="2" charset="0"/>
              <a:buChar char="−"/>
            </a:pPr>
            <a:r>
              <a:rPr lang="en-US">
                <a:solidFill>
                  <a:srgbClr val="002060"/>
                </a:solidFill>
              </a:rPr>
              <a:t>T</a:t>
            </a:r>
            <a:r>
              <a:rPr lang="en-US" b="0" i="0">
                <a:solidFill>
                  <a:srgbClr val="002060"/>
                </a:solidFill>
                <a:effectLst/>
              </a:rPr>
              <a:t>rickery (gaining an individual’s trust and then using online media to distribute their secrets)</a:t>
            </a:r>
          </a:p>
          <a:p>
            <a:pPr lvl="1">
              <a:buClr>
                <a:srgbClr val="002060"/>
              </a:buClr>
              <a:buFont typeface="Alegreya Sans" panose="00000500000000000000" pitchFamily="2" charset="0"/>
              <a:buChar char="−"/>
            </a:pPr>
            <a:r>
              <a:rPr lang="en-US">
                <a:solidFill>
                  <a:srgbClr val="002060"/>
                </a:solidFill>
              </a:rPr>
              <a:t>E</a:t>
            </a:r>
            <a:r>
              <a:rPr lang="en-US" b="0" i="0">
                <a:solidFill>
                  <a:srgbClr val="002060"/>
                </a:solidFill>
                <a:effectLst/>
              </a:rPr>
              <a:t>xclusion (excluding an individual from activities)</a:t>
            </a:r>
            <a:endParaRPr lang="en-US">
              <a:solidFill>
                <a:srgbClr val="002060"/>
              </a:solidFill>
            </a:endParaRPr>
          </a:p>
          <a:p>
            <a:pPr lvl="1">
              <a:buClr>
                <a:srgbClr val="002060"/>
              </a:buClr>
              <a:buFont typeface="Alegreya Sans" panose="00000500000000000000" pitchFamily="2" charset="0"/>
              <a:buChar char="−"/>
            </a:pPr>
            <a:r>
              <a:rPr lang="en-US">
                <a:solidFill>
                  <a:srgbClr val="002060"/>
                </a:solidFill>
              </a:rPr>
              <a:t>It is often a </a:t>
            </a:r>
            <a:r>
              <a:rPr lang="en-US" b="0" i="0">
                <a:solidFill>
                  <a:srgbClr val="002060"/>
                </a:solidFill>
                <a:effectLst/>
              </a:rPr>
              <a:t>repeated behavior, aimed at scaring, angering, or shaming those who are targeted</a:t>
            </a:r>
          </a:p>
          <a:p>
            <a:pPr algn="l" rtl="0">
              <a:buClr>
                <a:srgbClr val="002060"/>
              </a:buClr>
              <a:buFont typeface="Arial" panose="020B0604020202020204" pitchFamily="34" charset="0"/>
              <a:buChar char="•"/>
            </a:pPr>
            <a:r>
              <a:rPr lang="en-US" b="1" i="0">
                <a:solidFill>
                  <a:srgbClr val="002060"/>
                </a:solidFill>
                <a:effectLst/>
              </a:rPr>
              <a:t>Face-to-face bullying and cyberbullying can often happen alongside each other</a:t>
            </a:r>
            <a:endParaRPr lang="en-US">
              <a:solidFill>
                <a:srgbClr val="002060"/>
              </a:solidFill>
            </a:endParaRPr>
          </a:p>
          <a:p>
            <a:pPr lvl="1">
              <a:buClr>
                <a:srgbClr val="002060"/>
              </a:buClr>
              <a:buFont typeface="Alegreya Sans" panose="00000500000000000000" pitchFamily="2" charset="0"/>
              <a:buChar char="−"/>
            </a:pPr>
            <a:r>
              <a:rPr lang="en-US" b="0" i="0">
                <a:solidFill>
                  <a:srgbClr val="002060"/>
                </a:solidFill>
                <a:effectLst/>
              </a:rPr>
              <a:t>Cyberbullying leaves a digital footprint – a record that provides evidence to help stop the abuse</a:t>
            </a:r>
          </a:p>
          <a:p>
            <a:endParaRPr lang="en-US"/>
          </a:p>
        </p:txBody>
      </p:sp>
      <p:sp>
        <p:nvSpPr>
          <p:cNvPr id="5" name="Rectangle 4">
            <a:extLst>
              <a:ext uri="{FF2B5EF4-FFF2-40B4-BE49-F238E27FC236}">
                <a16:creationId xmlns:a16="http://schemas.microsoft.com/office/drawing/2014/main" id="{AA10B517-EA55-8F45-701F-C2913511BFB2}"/>
              </a:ext>
            </a:extLst>
          </p:cNvPr>
          <p:cNvSpPr/>
          <p:nvPr/>
        </p:nvSpPr>
        <p:spPr>
          <a:xfrm>
            <a:off x="503107" y="5914500"/>
            <a:ext cx="6020364" cy="5320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3"/>
              </a:rPr>
              <a:t>Cyberbullying: What is it and how to stop it | UNICEF</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4"/>
              </a:rPr>
              <a:t>Cyberbullying: Hiding behind the screen - PMC (nih.gov)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5"/>
              </a:rPr>
              <a:t>What Is Cyberbullying | StopBullying.gov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6"/>
              </a:rPr>
              <a:t>What Is Cyberbullying? | Common Sense Media</a:t>
            </a:r>
            <a:r>
              <a:rPr kumimoji="0" lang="en-US" sz="1000" b="0" i="0" u="none" strike="noStrike" kern="1200" cap="none" spc="0" normalizeH="0" baseline="0" noProof="0">
                <a:ln>
                  <a:noFill/>
                </a:ln>
                <a:solidFill>
                  <a:prstClr val="black"/>
                </a:solidFill>
                <a:effectLst/>
                <a:uLnTx/>
                <a:uFillTx/>
                <a:latin typeface="Alegreya Sans" panose="00000500000000000000" pitchFamily="2" charset="0"/>
                <a:ea typeface="+mn-ea"/>
                <a:cs typeface="+mn-cs"/>
              </a:rPr>
              <a:t> </a:t>
            </a:r>
            <a:endParaRPr kumimoji="0" lang="en-US" sz="1000" b="0" i="0" u="none" strike="noStrike" kern="1200" cap="none" spc="-1"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a:ln>
                  <a:noFill/>
                </a:ln>
                <a:solidFill>
                  <a:srgbClr val="000000"/>
                </a:solidFill>
                <a:effectLst/>
                <a:uLnTx/>
                <a:uFillTx/>
                <a:latin typeface="Alegreya Sans" panose="00000500000000000000" pitchFamily="2" charset="0"/>
                <a:ea typeface="DejaVu Sans"/>
                <a:cs typeface="+mn-cs"/>
              </a:rPr>
              <a:t>‌</a:t>
            </a:r>
            <a:endParaRPr kumimoji="0" lang="en-US" sz="1000" b="0" i="0" u="none" strike="noStrike" kern="1200" cap="none" spc="-1" normalizeH="0" baseline="0" noProof="0">
              <a:ln>
                <a:noFill/>
              </a:ln>
              <a:solidFill>
                <a:prstClr val="black"/>
              </a:solidFill>
              <a:effectLst/>
              <a:uLnTx/>
              <a:uFillTx/>
              <a:latin typeface="Alegreya Sans" panose="00000500000000000000" pitchFamily="2" charset="0"/>
              <a:ea typeface="+mn-ea"/>
              <a:cs typeface="+mn-cs"/>
            </a:endParaRPr>
          </a:p>
        </p:txBody>
      </p:sp>
    </p:spTree>
    <p:extLst>
      <p:ext uri="{BB962C8B-B14F-4D97-AF65-F5344CB8AC3E}">
        <p14:creationId xmlns:p14="http://schemas.microsoft.com/office/powerpoint/2010/main" val="19750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E321-B162-B744-B357-49BB9B982DE8}"/>
              </a:ext>
            </a:extLst>
          </p:cNvPr>
          <p:cNvSpPr>
            <a:spLocks noGrp="1"/>
          </p:cNvSpPr>
          <p:nvPr>
            <p:ph type="title"/>
          </p:nvPr>
        </p:nvSpPr>
        <p:spPr>
          <a:xfrm>
            <a:off x="280705" y="309468"/>
            <a:ext cx="11002907" cy="442247"/>
          </a:xfrm>
        </p:spPr>
        <p:txBody>
          <a:bodyPr>
            <a:normAutofit fontScale="90000"/>
          </a:bodyPr>
          <a:lstStyle/>
          <a:p>
            <a:r>
              <a:rPr lang="en-US"/>
              <a:t>Cyberbullying- What  We Know </a:t>
            </a:r>
          </a:p>
        </p:txBody>
      </p:sp>
      <p:sp>
        <p:nvSpPr>
          <p:cNvPr id="3" name="Content Placeholder 2">
            <a:extLst>
              <a:ext uri="{FF2B5EF4-FFF2-40B4-BE49-F238E27FC236}">
                <a16:creationId xmlns:a16="http://schemas.microsoft.com/office/drawing/2014/main" id="{1C91C1A7-CB1B-2BBE-56DE-3B712002F82D}"/>
              </a:ext>
            </a:extLst>
          </p:cNvPr>
          <p:cNvSpPr>
            <a:spLocks noGrp="1"/>
          </p:cNvSpPr>
          <p:nvPr>
            <p:ph idx="1"/>
          </p:nvPr>
        </p:nvSpPr>
        <p:spPr>
          <a:xfrm>
            <a:off x="280705" y="915620"/>
            <a:ext cx="8177495" cy="4817444"/>
          </a:xfrm>
        </p:spPr>
        <p:txBody>
          <a:bodyPr vert="horz" lIns="0" tIns="0" rIns="0" bIns="0" rtlCol="0" anchor="t">
            <a:noAutofit/>
          </a:bodyPr>
          <a:lstStyle/>
          <a:p>
            <a:pPr marL="347337" indent="-347337">
              <a:buClr>
                <a:srgbClr val="002060"/>
              </a:buClr>
            </a:pPr>
            <a:r>
              <a:rPr lang="en-US" b="0" i="0" dirty="0">
                <a:solidFill>
                  <a:srgbClr val="002060"/>
                </a:solidFill>
                <a:effectLst/>
              </a:rPr>
              <a:t>The  </a:t>
            </a:r>
            <a:r>
              <a:rPr lang="en-US" b="0" i="0" u="sng" dirty="0">
                <a:solidFill>
                  <a:srgbClr val="002060"/>
                </a:solidFill>
                <a:effectLst/>
                <a:hlinkClick r:id="rId3"/>
              </a:rPr>
              <a:t>Youth Risk Behavior Surveillance System</a:t>
            </a:r>
            <a:r>
              <a:rPr lang="en-US" b="0" i="0" dirty="0">
                <a:solidFill>
                  <a:srgbClr val="002060"/>
                </a:solidFill>
                <a:effectLst/>
                <a:hlinkClick r:id="rId3"/>
              </a:rPr>
              <a:t> </a:t>
            </a:r>
            <a:r>
              <a:rPr lang="en-US" b="0" i="0" dirty="0">
                <a:solidFill>
                  <a:srgbClr val="002060"/>
                </a:solidFill>
                <a:effectLst/>
              </a:rPr>
              <a:t>indicates that:</a:t>
            </a:r>
          </a:p>
          <a:p>
            <a:pPr lvl="1">
              <a:buClr>
                <a:srgbClr val="002060"/>
              </a:buClr>
              <a:buFont typeface="Alegreya Sans" panose="00000500000000000000" pitchFamily="2" charset="0"/>
              <a:buChar char="−"/>
            </a:pPr>
            <a:r>
              <a:rPr lang="en-US" dirty="0">
                <a:solidFill>
                  <a:srgbClr val="002060"/>
                </a:solidFill>
              </a:rPr>
              <a:t>In 2023, </a:t>
            </a:r>
            <a:r>
              <a:rPr lang="en-US" b="1" dirty="0">
                <a:solidFill>
                  <a:srgbClr val="002060"/>
                </a:solidFill>
              </a:rPr>
              <a:t>16% of high school students </a:t>
            </a:r>
            <a:r>
              <a:rPr lang="en-US" dirty="0">
                <a:solidFill>
                  <a:srgbClr val="002060"/>
                </a:solidFill>
              </a:rPr>
              <a:t>were electronically bullied, including through texting, Instagram, Facebook, or other social media, during the past year</a:t>
            </a:r>
          </a:p>
          <a:p>
            <a:pPr lvl="1">
              <a:buClr>
                <a:srgbClr val="002060"/>
              </a:buClr>
              <a:buFont typeface="Alegreya Sans" panose="00000500000000000000" pitchFamily="2" charset="0"/>
              <a:buChar char="−"/>
            </a:pPr>
            <a:r>
              <a:rPr lang="en-US" b="0" i="0" dirty="0">
                <a:solidFill>
                  <a:srgbClr val="002060"/>
                </a:solidFill>
                <a:effectLst/>
              </a:rPr>
              <a:t>Sociodemographic characteristics were strong predictors of being bullied in school and electronically</a:t>
            </a:r>
          </a:p>
          <a:p>
            <a:pPr>
              <a:buClr>
                <a:srgbClr val="002060"/>
              </a:buClr>
            </a:pPr>
            <a:r>
              <a:rPr lang="en-US" b="0" strike="noStrike" spc="-1" dirty="0">
                <a:solidFill>
                  <a:srgbClr val="002060"/>
                </a:solidFill>
              </a:rPr>
              <a:t>Accordin</a:t>
            </a:r>
            <a:r>
              <a:rPr lang="en-US" spc="-1" dirty="0">
                <a:solidFill>
                  <a:srgbClr val="002060"/>
                </a:solidFill>
              </a:rPr>
              <a:t>g to </a:t>
            </a:r>
            <a:r>
              <a:rPr lang="en-US" spc="-1" dirty="0">
                <a:solidFill>
                  <a:srgbClr val="002060"/>
                </a:solidFill>
                <a:hlinkClick r:id="rId4"/>
              </a:rPr>
              <a:t>Common Sense Media</a:t>
            </a:r>
            <a:r>
              <a:rPr lang="en-US" spc="-1" dirty="0">
                <a:solidFill>
                  <a:srgbClr val="002060"/>
                </a:solidFill>
              </a:rPr>
              <a:t>:</a:t>
            </a:r>
          </a:p>
          <a:p>
            <a:pPr lvl="1">
              <a:buClr>
                <a:srgbClr val="002060"/>
              </a:buClr>
              <a:buFont typeface="Alegreya Sans" panose="00000500000000000000" pitchFamily="2" charset="0"/>
              <a:buChar char="−"/>
            </a:pPr>
            <a:r>
              <a:rPr lang="en-US" b="0" i="0" dirty="0">
                <a:solidFill>
                  <a:srgbClr val="002060"/>
                </a:solidFill>
                <a:effectLst/>
              </a:rPr>
              <a:t>High school and middle school teachers also report that cyberbullying happens </a:t>
            </a:r>
            <a:r>
              <a:rPr lang="en-US" b="0" i="0" u="none" strike="noStrike" dirty="0">
                <a:solidFill>
                  <a:srgbClr val="002060"/>
                </a:solidFill>
                <a:effectLst/>
              </a:rPr>
              <a:t>frequently </a:t>
            </a:r>
            <a:r>
              <a:rPr lang="en-US" b="1" i="0" u="none" strike="noStrike" dirty="0">
                <a:solidFill>
                  <a:srgbClr val="002060"/>
                </a:solidFill>
                <a:effectLst/>
              </a:rPr>
              <a:t>in 1 in 5 classrooms</a:t>
            </a:r>
          </a:p>
        </p:txBody>
      </p:sp>
      <p:sp>
        <p:nvSpPr>
          <p:cNvPr id="5" name="Rectangle 4">
            <a:extLst>
              <a:ext uri="{FF2B5EF4-FFF2-40B4-BE49-F238E27FC236}">
                <a16:creationId xmlns:a16="http://schemas.microsoft.com/office/drawing/2014/main" id="{AA10B517-EA55-8F45-701F-C2913511BFB2}"/>
              </a:ext>
            </a:extLst>
          </p:cNvPr>
          <p:cNvSpPr/>
          <p:nvPr/>
        </p:nvSpPr>
        <p:spPr>
          <a:xfrm>
            <a:off x="280705" y="5910324"/>
            <a:ext cx="8470005" cy="6546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5"/>
              </a:rPr>
              <a:t>Problematic internet use among older adolescents: A conceptual framework – ScienceDirect</a:t>
            </a:r>
            <a:endPar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3"/>
              </a:rPr>
              <a:t>YRBS Data Summary &amp; Trends Report | Youth Risk Behavior Surveillance System (YRBSS) | CDC</a:t>
            </a: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rPr>
              <a:t> (page 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6"/>
              </a:rPr>
              <a:t>What Is Bullying | StopBullying.gov</a:t>
            </a:r>
            <a:endPar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7"/>
              </a:rPr>
              <a:t>Children | Free Full-Text | Factors Predicting In-School and Electronic Bullying among High School Students in the United States: An Analysis of the 2021 Youth Risk Behavior Surveillance System </a:t>
            </a:r>
            <a:endPar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8"/>
              </a:rPr>
              <a:t>2023 Cyberbullying Data - Cyberbullying Research Center</a:t>
            </a:r>
            <a:endPar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prstClr val="black"/>
                </a:solidFill>
                <a:effectLst/>
                <a:uLnTx/>
                <a:uFillTx/>
                <a:latin typeface="Alegreya Sans" panose="00000500000000000000" pitchFamily="2" charset="0"/>
                <a:ea typeface="+mn-ea"/>
                <a:cs typeface="+mn-cs"/>
                <a:hlinkClick r:id="rId4"/>
              </a:rPr>
              <a:t>How Common Is Cyberbullying? | Common Sense Media</a:t>
            </a:r>
            <a:endParaRPr kumimoji="0" lang="en-US" sz="850" b="0" i="0" u="none" strike="noStrike" kern="1200" cap="none" spc="-1" normalizeH="0" baseline="0" noProof="0">
              <a:ln>
                <a:noFill/>
              </a:ln>
              <a:solidFill>
                <a:prstClr val="black"/>
              </a:solidFill>
              <a:effectLst/>
              <a:uLnTx/>
              <a:uFillTx/>
              <a:latin typeface="Alegreya Sans" panose="00000500000000000000" pitchFamily="2" charset="0"/>
              <a:ea typeface="+mn-ea"/>
              <a:cs typeface="+mn-cs"/>
            </a:endParaRPr>
          </a:p>
        </p:txBody>
      </p:sp>
    </p:spTree>
    <p:extLst>
      <p:ext uri="{BB962C8B-B14F-4D97-AF65-F5344CB8AC3E}">
        <p14:creationId xmlns:p14="http://schemas.microsoft.com/office/powerpoint/2010/main" val="69086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01E7BF-1DDF-172A-0946-666F51D41B00}"/>
              </a:ext>
            </a:extLst>
          </p:cNvPr>
          <p:cNvSpPr>
            <a:spLocks noGrp="1"/>
          </p:cNvSpPr>
          <p:nvPr>
            <p:ph type="title"/>
          </p:nvPr>
        </p:nvSpPr>
        <p:spPr>
          <a:xfrm>
            <a:off x="609480" y="91289"/>
            <a:ext cx="10972440" cy="1144800"/>
          </a:xfrm>
        </p:spPr>
        <p:txBody>
          <a:bodyPr/>
          <a:lstStyle/>
          <a:p>
            <a:r>
              <a:rPr lang="en-US" sz="3200" b="1">
                <a:solidFill>
                  <a:srgbClr val="002060"/>
                </a:solidFill>
                <a:latin typeface="Alegreya Sans" panose="00000500000000000000" pitchFamily="2" charset="0"/>
              </a:rPr>
              <a:t>Cyberbullying Prevention</a:t>
            </a:r>
          </a:p>
        </p:txBody>
      </p:sp>
      <p:sp>
        <p:nvSpPr>
          <p:cNvPr id="7" name="TextBox 6">
            <a:extLst>
              <a:ext uri="{FF2B5EF4-FFF2-40B4-BE49-F238E27FC236}">
                <a16:creationId xmlns:a16="http://schemas.microsoft.com/office/drawing/2014/main" id="{F154007E-828F-3DF2-B484-1B6E0CE75C3D}"/>
              </a:ext>
            </a:extLst>
          </p:cNvPr>
          <p:cNvSpPr txBox="1"/>
          <p:nvPr/>
        </p:nvSpPr>
        <p:spPr>
          <a:xfrm>
            <a:off x="609480" y="1054515"/>
            <a:ext cx="10944621" cy="457240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
                <a:srgbClr val="002060"/>
              </a:buClr>
              <a:buSzPct val="120000"/>
              <a:buFontTx/>
              <a:buNone/>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Recognize </a:t>
            </a:r>
            <a:r>
              <a:rPr kumimoji="0" lang="en-US" sz="2100" b="1" i="0" u="none" strike="noStrike" kern="1200" cap="none" spc="0" normalizeH="0" baseline="0" noProof="0" dirty="0">
                <a:ln>
                  <a:noFill/>
                </a:ln>
                <a:solidFill>
                  <a:srgbClr val="002060"/>
                </a:solidFill>
                <a:effectLst/>
                <a:uLnTx/>
                <a:uFillTx/>
                <a:latin typeface="Alegreya Sans" panose="00000500000000000000" pitchFamily="2" charset="0"/>
              </a:rPr>
              <a:t>possible signs </a:t>
            </a: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of cyberbullying:</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Unexpectedly stops using their devices or unusually secretive</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Appears nervous or jumpy when using their device(s)</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Appears uneasy about going to school or to other events where their peers are</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Appears to be angry, depressed, or frustrated after texting, using social media, or gaming</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Sudden changes in sleep and/or eating behaviors </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Sudden or abnormal withdrawal from family or friends</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Seems regularly depressed</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Loses interest in the things that mattered most to them or talks about hurting themselves or suicide </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Avoids discussions about what they are doing online</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Frequently calls/texts from school requesting to go home ill</a:t>
            </a:r>
          </a:p>
          <a:p>
            <a:pPr marL="347489" marR="0" lvl="0" indent="-347489" algn="l" defTabSz="914400" rtl="0" eaLnBrk="1" fontAlgn="auto" latinLnBrk="0" hangingPunct="1">
              <a:lnSpc>
                <a:spcPct val="107000"/>
              </a:lnSpc>
              <a:spcBef>
                <a:spcPts val="0"/>
              </a:spcBef>
              <a:spcAft>
                <a:spcPts val="0"/>
              </a:spcAft>
              <a:buClr>
                <a:srgbClr val="002060"/>
              </a:buClr>
              <a:buSzPct val="120000"/>
              <a:buFont typeface="Arial" panose="020B0604020202020204" pitchFamily="34" charset="0"/>
              <a:buChar char="•"/>
              <a:tabLst/>
              <a:defRPr/>
            </a:pPr>
            <a:r>
              <a:rPr kumimoji="0" lang="en-US" sz="2100" b="0" i="0" u="none" strike="noStrike" kern="1200" cap="none" spc="0" normalizeH="0" baseline="0" noProof="0" dirty="0">
                <a:ln>
                  <a:noFill/>
                </a:ln>
                <a:solidFill>
                  <a:srgbClr val="002060"/>
                </a:solidFill>
                <a:effectLst/>
                <a:uLnTx/>
                <a:uFillTx/>
                <a:latin typeface="Alegreya Sans" panose="00000500000000000000" pitchFamily="2" charset="0"/>
              </a:rPr>
              <a:t>Desires to spend much more time with parents rather than peers</a:t>
            </a:r>
          </a:p>
        </p:txBody>
      </p:sp>
      <p:sp>
        <p:nvSpPr>
          <p:cNvPr id="9" name="TextBox 8">
            <a:extLst>
              <a:ext uri="{FF2B5EF4-FFF2-40B4-BE49-F238E27FC236}">
                <a16:creationId xmlns:a16="http://schemas.microsoft.com/office/drawing/2014/main" id="{A3CCEFD7-9AAA-4358-DDE7-0DB7B5ED8E20}"/>
              </a:ext>
            </a:extLst>
          </p:cNvPr>
          <p:cNvSpPr txBox="1"/>
          <p:nvPr/>
        </p:nvSpPr>
        <p:spPr>
          <a:xfrm>
            <a:off x="5514816" y="6032920"/>
            <a:ext cx="63002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legreya Sans" panose="00000500000000000000" pitchFamily="2" charset="0"/>
                <a:hlinkClick r:id="rId3"/>
              </a:rPr>
              <a:t>Cyberbullying Research Center - How to Identify, Prevent, and Respond</a:t>
            </a:r>
            <a:endParaRPr kumimoji="0" lang="en-US" sz="900" b="0" i="0" u="none" strike="noStrike" kern="1200" cap="none" spc="0" normalizeH="0" baseline="0" noProof="0">
              <a:ln>
                <a:noFill/>
              </a:ln>
              <a:solidFill>
                <a:prstClr val="black"/>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legreya Sans" panose="00000500000000000000" pitchFamily="2" charset="0"/>
                <a:hlinkClick r:id="rId4"/>
              </a:rPr>
              <a:t>cyberbullying-warning-signs.pdf</a:t>
            </a:r>
            <a:endParaRPr kumimoji="0" lang="en-US" sz="900" b="0" i="0" u="none" strike="noStrike" kern="1200" cap="none" spc="0" normalizeH="0" baseline="0" noProof="0">
              <a:ln>
                <a:noFill/>
              </a:ln>
              <a:solidFill>
                <a:prstClr val="black"/>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legreya Sans" panose="00000500000000000000" pitchFamily="2" charset="0"/>
                <a:hlinkClick r:id="rId5"/>
              </a:rPr>
              <a:t>Recommendations for cyberbullying prevention and intervention: A Western Canadian perspective from key stakeholders - PMC (nih.gov)</a:t>
            </a:r>
            <a:endParaRPr kumimoji="0" lang="en-US" sz="900" b="0" i="0" u="none" strike="noStrike" kern="1200" cap="none" spc="0" normalizeH="0" baseline="0" noProof="0">
              <a:ln>
                <a:noFill/>
              </a:ln>
              <a:solidFill>
                <a:prstClr val="black"/>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legreya Sans" panose="00000500000000000000" pitchFamily="2" charset="0"/>
                <a:hlinkClick r:id="rId6"/>
              </a:rPr>
              <a:t>Warning Signs for Bullying | StopBullying.gov</a:t>
            </a:r>
            <a:endParaRPr kumimoji="0" lang="en-US" sz="900" b="0" i="0" u="none" strike="noStrike" kern="1200" cap="none" spc="0" normalizeH="0" baseline="0" noProof="0">
              <a:ln>
                <a:noFill/>
              </a:ln>
              <a:solidFill>
                <a:prstClr val="black"/>
              </a:solidFill>
              <a:effectLst/>
              <a:uLnTx/>
              <a:uFillTx/>
              <a:latin typeface="Alegreya Sans" panose="00000500000000000000" pitchFamily="2" charset="0"/>
            </a:endParaRPr>
          </a:p>
        </p:txBody>
      </p:sp>
    </p:spTree>
    <p:extLst>
      <p:ext uri="{BB962C8B-B14F-4D97-AF65-F5344CB8AC3E}">
        <p14:creationId xmlns:p14="http://schemas.microsoft.com/office/powerpoint/2010/main" val="2905689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9941-97B8-58A8-A8A5-071C1043790A}"/>
              </a:ext>
            </a:extLst>
          </p:cNvPr>
          <p:cNvSpPr>
            <a:spLocks noGrp="1"/>
          </p:cNvSpPr>
          <p:nvPr>
            <p:ph type="title"/>
          </p:nvPr>
        </p:nvSpPr>
        <p:spPr/>
        <p:txBody>
          <a:bodyPr/>
          <a:lstStyle/>
          <a:p>
            <a:r>
              <a:rPr lang="en-US" sz="3200" b="1">
                <a:solidFill>
                  <a:srgbClr val="002060"/>
                </a:solidFill>
                <a:latin typeface="Alegreya Sans" panose="00000500000000000000" pitchFamily="2" charset="0"/>
              </a:rPr>
              <a:t>Tips for Educators </a:t>
            </a:r>
          </a:p>
        </p:txBody>
      </p:sp>
      <p:sp>
        <p:nvSpPr>
          <p:cNvPr id="4" name="TextBox 3">
            <a:extLst>
              <a:ext uri="{FF2B5EF4-FFF2-40B4-BE49-F238E27FC236}">
                <a16:creationId xmlns:a16="http://schemas.microsoft.com/office/drawing/2014/main" id="{01B0C165-7AE0-4A5A-3CC9-7DBBC15EA701}"/>
              </a:ext>
            </a:extLst>
          </p:cNvPr>
          <p:cNvSpPr txBox="1"/>
          <p:nvPr/>
        </p:nvSpPr>
        <p:spPr>
          <a:xfrm>
            <a:off x="9786986" y="6360984"/>
            <a:ext cx="35898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hlinkClick r:id="rId3"/>
              </a:rPr>
              <a:t>What You Can Do | StopBullying.gov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ndParaRPr>
          </a:p>
        </p:txBody>
      </p:sp>
      <p:sp>
        <p:nvSpPr>
          <p:cNvPr id="6" name="Rectangle: Rounded Corners 5">
            <a:extLst>
              <a:ext uri="{FF2B5EF4-FFF2-40B4-BE49-F238E27FC236}">
                <a16:creationId xmlns:a16="http://schemas.microsoft.com/office/drawing/2014/main" id="{38A8984E-9CDE-4618-E33A-05717E744C84}"/>
              </a:ext>
            </a:extLst>
          </p:cNvPr>
          <p:cNvSpPr/>
          <p:nvPr/>
        </p:nvSpPr>
        <p:spPr>
          <a:xfrm>
            <a:off x="609480" y="1323288"/>
            <a:ext cx="4903894" cy="423423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5" name="TextBox 4">
            <a:extLst>
              <a:ext uri="{FF2B5EF4-FFF2-40B4-BE49-F238E27FC236}">
                <a16:creationId xmlns:a16="http://schemas.microsoft.com/office/drawing/2014/main" id="{82DF5FEF-03B9-AEAB-B602-CACC8C612857}"/>
              </a:ext>
            </a:extLst>
          </p:cNvPr>
          <p:cNvSpPr txBox="1"/>
          <p:nvPr/>
        </p:nvSpPr>
        <p:spPr>
          <a:xfrm>
            <a:off x="868560" y="2113255"/>
            <a:ext cx="4385733" cy="295465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Learn about cyberbullying including what it is, warning signs, and who is most at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Establish a safe school climate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Talk about bullying &amp; cyberbullying</a:t>
            </a:r>
            <a:endParaRPr kumimoji="0" lang="en-US" sz="2100" b="0" i="0" u="none" strike="noStrike" kern="1200" cap="none" spc="0" normalizeH="0" baseline="0" noProof="0">
              <a:ln>
                <a:noFill/>
              </a:ln>
              <a:solidFill>
                <a:srgbClr val="002060"/>
              </a:solidFill>
              <a:effectLst/>
              <a:uLnTx/>
              <a:uFillTx/>
              <a:latin typeface="Alegreya Sa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Learn about state &amp; federal laws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Establish rules &amp; policies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002060"/>
                </a:solidFill>
                <a:effectLst/>
                <a:uLnTx/>
                <a:uFillTx/>
                <a:latin typeface="Alegreya Sans"/>
              </a:rPr>
              <a:t>Develop a plan to respond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7" name="Rectangle: Rounded Corners 6">
            <a:extLst>
              <a:ext uri="{FF2B5EF4-FFF2-40B4-BE49-F238E27FC236}">
                <a16:creationId xmlns:a16="http://schemas.microsoft.com/office/drawing/2014/main" id="{3C8F011E-02D0-3675-E2C3-45232A79EDF4}"/>
              </a:ext>
            </a:extLst>
          </p:cNvPr>
          <p:cNvSpPr/>
          <p:nvPr/>
        </p:nvSpPr>
        <p:spPr>
          <a:xfrm>
            <a:off x="5879132" y="1323287"/>
            <a:ext cx="5266385" cy="423423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 name="TextBox 2">
            <a:extLst>
              <a:ext uri="{FF2B5EF4-FFF2-40B4-BE49-F238E27FC236}">
                <a16:creationId xmlns:a16="http://schemas.microsoft.com/office/drawing/2014/main" id="{95D4C920-6F87-FAC7-A029-E35B6EB66FFD}"/>
              </a:ext>
            </a:extLst>
          </p:cNvPr>
          <p:cNvSpPr txBox="1"/>
          <p:nvPr/>
        </p:nvSpPr>
        <p:spPr>
          <a:xfrm>
            <a:off x="6002867" y="1963074"/>
            <a:ext cx="5266386" cy="32778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Respond when it happens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Investigate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Support youth who was bullied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Enlist the support of a school liaison officer or law enforcement help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Develop a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Work with parents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Keep evidence of cyberbullying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Alegreya Sans"/>
              </a:rPr>
              <a:t>Remember the goal is to stop the bullying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915469E0-D16E-564E-A652-187F97574B21}"/>
              </a:ext>
            </a:extLst>
          </p:cNvPr>
          <p:cNvSpPr txBox="1"/>
          <p:nvPr/>
        </p:nvSpPr>
        <p:spPr>
          <a:xfrm>
            <a:off x="2086126" y="1552633"/>
            <a:ext cx="2600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legreya Sans" panose="00000500000000000000" pitchFamily="2" charset="0"/>
              </a:rPr>
              <a:t>Prevention</a:t>
            </a:r>
            <a:r>
              <a:rPr kumimoji="0" lang="en-US" sz="2400" b="0" i="0" u="none" strike="noStrike" kern="1200" cap="none" spc="0" normalizeH="0" baseline="0" noProof="0">
                <a:ln>
                  <a:noFill/>
                </a:ln>
                <a:solidFill>
                  <a:srgbClr val="002060"/>
                </a:solidFill>
                <a:effectLst/>
                <a:uLnTx/>
                <a:uFillTx/>
                <a:latin typeface="Alegreya Sans" panose="00000500000000000000" pitchFamily="2" charset="0"/>
              </a:rPr>
              <a:t> </a:t>
            </a:r>
          </a:p>
        </p:txBody>
      </p:sp>
      <p:sp>
        <p:nvSpPr>
          <p:cNvPr id="9" name="TextBox 8">
            <a:extLst>
              <a:ext uri="{FF2B5EF4-FFF2-40B4-BE49-F238E27FC236}">
                <a16:creationId xmlns:a16="http://schemas.microsoft.com/office/drawing/2014/main" id="{EA73A5E9-57A5-EBBB-3802-F8769796CD21}"/>
              </a:ext>
            </a:extLst>
          </p:cNvPr>
          <p:cNvSpPr txBox="1"/>
          <p:nvPr/>
        </p:nvSpPr>
        <p:spPr>
          <a:xfrm>
            <a:off x="7750687" y="1406471"/>
            <a:ext cx="2922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legreya Sans" panose="00000500000000000000" pitchFamily="2" charset="0"/>
              </a:rPr>
              <a:t>Response</a:t>
            </a:r>
          </a:p>
        </p:txBody>
      </p:sp>
    </p:spTree>
    <p:extLst>
      <p:ext uri="{BB962C8B-B14F-4D97-AF65-F5344CB8AC3E}">
        <p14:creationId xmlns:p14="http://schemas.microsoft.com/office/powerpoint/2010/main" val="407476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27E5-B664-518C-B69E-C6626DEBB3D7}"/>
              </a:ext>
            </a:extLst>
          </p:cNvPr>
          <p:cNvSpPr>
            <a:spLocks noGrp="1"/>
          </p:cNvSpPr>
          <p:nvPr>
            <p:ph type="title"/>
          </p:nvPr>
        </p:nvSpPr>
        <p:spPr/>
        <p:txBody>
          <a:bodyPr>
            <a:normAutofit fontScale="90000"/>
          </a:bodyPr>
          <a:lstStyle/>
          <a:p>
            <a:r>
              <a:rPr lang="en-US"/>
              <a:t>AAP Center of Excellence on Social Media and Youth Mental Health</a:t>
            </a:r>
            <a:br>
              <a:rPr lang="en-US"/>
            </a:br>
            <a:endParaRPr lang="en-US"/>
          </a:p>
        </p:txBody>
      </p:sp>
      <p:sp>
        <p:nvSpPr>
          <p:cNvPr id="3" name="Content Placeholder 2">
            <a:extLst>
              <a:ext uri="{FF2B5EF4-FFF2-40B4-BE49-F238E27FC236}">
                <a16:creationId xmlns:a16="http://schemas.microsoft.com/office/drawing/2014/main" id="{596176F5-88DE-C92D-8955-FA01B1A1D722}"/>
              </a:ext>
            </a:extLst>
          </p:cNvPr>
          <p:cNvSpPr>
            <a:spLocks noGrp="1"/>
          </p:cNvSpPr>
          <p:nvPr>
            <p:ph idx="1"/>
          </p:nvPr>
        </p:nvSpPr>
        <p:spPr/>
        <p:txBody>
          <a:bodyPr/>
          <a:lstStyle/>
          <a:p>
            <a:r>
              <a:rPr lang="en-US" sz="2400">
                <a:ea typeface="Calibri" panose="020F0502020204030204" pitchFamily="34" charset="0"/>
                <a:cs typeface="TimesNewRomanPSMT"/>
              </a:rPr>
              <a:t>Fall 2022, </a:t>
            </a:r>
            <a:r>
              <a:rPr lang="en-US" sz="2400">
                <a:effectLst/>
                <a:ea typeface="Calibri" panose="020F0502020204030204" pitchFamily="34" charset="0"/>
                <a:cs typeface="TimesNewRomanPSMT"/>
              </a:rPr>
              <a:t>AAP was awarded $10 million</a:t>
            </a:r>
            <a:r>
              <a:rPr lang="en-US" sz="2400">
                <a:effectLst/>
                <a:ea typeface="Calibri" panose="020F0502020204030204" pitchFamily="34" charset="0"/>
                <a:cs typeface="Times New Roman" panose="02020603050405020304" pitchFamily="18" charset="0"/>
              </a:rPr>
              <a:t> </a:t>
            </a:r>
            <a:r>
              <a:rPr lang="en-US" sz="2400">
                <a:effectLst/>
                <a:ea typeface="Calibri" panose="020F0502020204030204" pitchFamily="34" charset="0"/>
                <a:cs typeface="TimesNewRomanPSMT"/>
              </a:rPr>
              <a:t>over five years from the U.S. Department of Health and Human Services (HHS), through the Substance Abuse and Mental Health Services Administration (SAMHSA), to establish a National Center of Excellence on Social Media and Mental Wellness.</a:t>
            </a:r>
          </a:p>
          <a:p>
            <a:pPr marL="0" indent="0">
              <a:buNone/>
            </a:pPr>
            <a:r>
              <a:rPr lang="en-US" sz="2400" b="1">
                <a:effectLst/>
              </a:rPr>
              <a:t>The goals of the Center are to: </a:t>
            </a:r>
          </a:p>
          <a:p>
            <a:pPr marL="457200" indent="-457200">
              <a:lnSpc>
                <a:spcPct val="100000"/>
              </a:lnSpc>
              <a:buFont typeface="+mj-lt"/>
              <a:buAutoNum type="arabicPeriod"/>
            </a:pPr>
            <a:r>
              <a:rPr lang="en-US" sz="2300" b="1"/>
              <a:t>Improve pediatric mental wellbeing</a:t>
            </a:r>
            <a:r>
              <a:rPr lang="en-US" sz="2300"/>
              <a:t> by reducing the risks and leveraging the benefits of social media</a:t>
            </a:r>
          </a:p>
          <a:p>
            <a:pPr marL="457200" indent="-457200">
              <a:lnSpc>
                <a:spcPct val="100000"/>
              </a:lnSpc>
              <a:buFont typeface="+mj-lt"/>
              <a:buAutoNum type="arabicPeriod"/>
            </a:pPr>
            <a:r>
              <a:rPr lang="en-US" sz="2300" b="1"/>
              <a:t>Build the capacity</a:t>
            </a:r>
            <a:r>
              <a:rPr lang="en-US" sz="2300"/>
              <a:t> of individuals who work with youth to mitigate social media’s impact on mental wellbeing and promote healthy social media use</a:t>
            </a:r>
          </a:p>
          <a:p>
            <a:pPr marL="457200" indent="-457200">
              <a:lnSpc>
                <a:spcPct val="100000"/>
              </a:lnSpc>
              <a:buFont typeface="+mj-lt"/>
              <a:buAutoNum type="arabicPeriod"/>
            </a:pPr>
            <a:r>
              <a:rPr lang="en-US" sz="2300" b="1"/>
              <a:t>Synthesize and promote the evidence base </a:t>
            </a:r>
            <a:r>
              <a:rPr lang="en-US" sz="2300"/>
              <a:t>and best practices for healthy social media use via communication, guidance, and other resources </a:t>
            </a:r>
          </a:p>
          <a:p>
            <a:endParaRPr lang="en-US"/>
          </a:p>
        </p:txBody>
      </p:sp>
      <p:sp>
        <p:nvSpPr>
          <p:cNvPr id="4" name="Text Placeholder 3">
            <a:extLst>
              <a:ext uri="{FF2B5EF4-FFF2-40B4-BE49-F238E27FC236}">
                <a16:creationId xmlns:a16="http://schemas.microsoft.com/office/drawing/2014/main" id="{84955F0E-1411-B690-C85C-04AA31854DFF}"/>
              </a:ext>
            </a:extLst>
          </p:cNvPr>
          <p:cNvSpPr>
            <a:spLocks noGrp="1"/>
          </p:cNvSpPr>
          <p:nvPr>
            <p:ph type="body" sz="quarter" idx="13"/>
          </p:nvPr>
        </p:nvSpPr>
        <p:spPr/>
        <p:txBody>
          <a:bodyPr/>
          <a:lstStyle/>
          <a:p>
            <a:r>
              <a:rPr lang="en-US"/>
              <a:t>Background</a:t>
            </a:r>
          </a:p>
        </p:txBody>
      </p:sp>
    </p:spTree>
    <p:extLst>
      <p:ext uri="{BB962C8B-B14F-4D97-AF65-F5344CB8AC3E}">
        <p14:creationId xmlns:p14="http://schemas.microsoft.com/office/powerpoint/2010/main" val="311279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BB27-D3A4-696F-8A87-92B90B97D55C}"/>
              </a:ext>
            </a:extLst>
          </p:cNvPr>
          <p:cNvSpPr>
            <a:spLocks noGrp="1"/>
          </p:cNvSpPr>
          <p:nvPr>
            <p:ph type="title"/>
          </p:nvPr>
        </p:nvSpPr>
        <p:spPr>
          <a:xfrm>
            <a:off x="643305" y="297009"/>
            <a:ext cx="10972440" cy="762720"/>
          </a:xfrm>
        </p:spPr>
        <p:txBody>
          <a:bodyPr/>
          <a:lstStyle/>
          <a:p>
            <a:r>
              <a:rPr lang="en-US" sz="3200" b="1">
                <a:solidFill>
                  <a:srgbClr val="002060"/>
                </a:solidFill>
                <a:latin typeface="Alegreya Sans"/>
              </a:rPr>
              <a:t>Prevention at School: What Can Kids Do? </a:t>
            </a:r>
            <a:endParaRPr lang="en-US"/>
          </a:p>
        </p:txBody>
      </p:sp>
      <p:sp>
        <p:nvSpPr>
          <p:cNvPr id="4" name="TextBox 3">
            <a:extLst>
              <a:ext uri="{FF2B5EF4-FFF2-40B4-BE49-F238E27FC236}">
                <a16:creationId xmlns:a16="http://schemas.microsoft.com/office/drawing/2014/main" id="{C27E3303-C96B-E6CD-C7C6-219B98971D45}"/>
              </a:ext>
            </a:extLst>
          </p:cNvPr>
          <p:cNvSpPr txBox="1"/>
          <p:nvPr/>
        </p:nvSpPr>
        <p:spPr>
          <a:xfrm>
            <a:off x="643305" y="1151456"/>
            <a:ext cx="4782954"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Alegreya Sans" panose="00000500000000000000" pitchFamily="2" charset="0"/>
              </a:rPr>
              <a:t>Share with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Think before you share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Who could this reach?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Will it affect others?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Can’t take it back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Alegreya Sans" panose="00000500000000000000" pitchFamily="2" charset="0"/>
              </a:rPr>
              <a:t>It’s cool to be kind </a:t>
            </a:r>
            <a:endParaRPr kumimoji="0" lang="en-US" sz="2200" b="0" i="0" u="none" strike="noStrike" kern="1200" cap="none" spc="0" normalizeH="0" baseline="0" noProof="0">
              <a:ln>
                <a:noFill/>
              </a:ln>
              <a:solidFill>
                <a:srgbClr val="002060"/>
              </a:solidFill>
              <a:effectLst/>
              <a:uLnTx/>
              <a:uFillTx/>
              <a:latin typeface="Alegreya Sa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Respect others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Tone matters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Don’t put everything in a chat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panose="00000500000000000000" pitchFamily="2" charset="0"/>
              </a:rPr>
              <a:t>Don’t impersonate </a:t>
            </a:r>
            <a:endParaRPr kumimoji="0" lang="en-US" sz="1800" b="0" i="0" u="none" strike="noStrike" kern="1200" cap="none" spc="0" normalizeH="0" baseline="0" noProof="0">
              <a:ln>
                <a:noFill/>
              </a:ln>
              <a:solidFill>
                <a:prstClr val="black"/>
              </a:solidFill>
              <a:effectLst/>
              <a:uLnTx/>
              <a:uFillTx/>
              <a:latin typeface="Arial"/>
            </a:endParaRPr>
          </a:p>
        </p:txBody>
      </p:sp>
      <p:sp>
        <p:nvSpPr>
          <p:cNvPr id="5" name="TextBox 4">
            <a:extLst>
              <a:ext uri="{FF2B5EF4-FFF2-40B4-BE49-F238E27FC236}">
                <a16:creationId xmlns:a16="http://schemas.microsoft.com/office/drawing/2014/main" id="{2612BD71-A881-F3F9-BC67-1D36E4AE081B}"/>
              </a:ext>
            </a:extLst>
          </p:cNvPr>
          <p:cNvSpPr txBox="1"/>
          <p:nvPr/>
        </p:nvSpPr>
        <p:spPr>
          <a:xfrm>
            <a:off x="8925751" y="5826519"/>
            <a:ext cx="47955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hlinkClick r:id="rId4"/>
              </a:rPr>
              <a:t>Heads Up: Stop. Think. Connect. | Consumer Advice (ftc.gov)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hlinkClick r:id="rId5"/>
              </a:rPr>
              <a:t>Prevention at School | StopBullying.gov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legreya Sans" panose="00000500000000000000" pitchFamily="2" charset="0"/>
                <a:hlinkClick r:id="rId6"/>
              </a:rPr>
              <a:t>What Kids Can Do | StopBullying.gov</a:t>
            </a:r>
            <a:endParaRPr kumimoji="0" lang="en-US" sz="1000" b="0" i="0" u="none" strike="noStrike" kern="1200" cap="none" spc="0" normalizeH="0" baseline="0" noProof="0">
              <a:ln>
                <a:noFill/>
              </a:ln>
              <a:solidFill>
                <a:prstClr val="black"/>
              </a:solidFill>
              <a:effectLst/>
              <a:uLnTx/>
              <a:uFillTx/>
              <a:latin typeface="Alegreya Sans" panose="00000500000000000000" pitchFamily="2" charset="0"/>
            </a:endParaRPr>
          </a:p>
        </p:txBody>
      </p:sp>
      <p:pic>
        <p:nvPicPr>
          <p:cNvPr id="6" name="Picture Placeholder 6" descr="A close-up of a sign&#10;&#10;Description automatically generated">
            <a:extLst>
              <a:ext uri="{FF2B5EF4-FFF2-40B4-BE49-F238E27FC236}">
                <a16:creationId xmlns:a16="http://schemas.microsoft.com/office/drawing/2014/main" id="{DD19932C-FFD0-066D-D0BC-17ADBB0ADDA1}"/>
              </a:ext>
            </a:extLst>
          </p:cNvPr>
          <p:cNvPicPr>
            <a:picLocks noChangeAspect="1"/>
          </p:cNvPicPr>
          <p:nvPr/>
        </p:nvPicPr>
        <p:blipFill>
          <a:blip r:embed="rId7"/>
          <a:srcRect r="1" b="3396"/>
          <a:stretch/>
        </p:blipFill>
        <p:spPr>
          <a:xfrm>
            <a:off x="9717322" y="3061935"/>
            <a:ext cx="1339590" cy="1998621"/>
          </a:xfrm>
          <a:prstGeom prst="rect">
            <a:avLst/>
          </a:prstGeom>
          <a:solidFill>
            <a:schemeClr val="accent4">
              <a:lumMod val="20000"/>
              <a:lumOff val="80000"/>
            </a:schemeClr>
          </a:solidFill>
          <a:ln w="50800">
            <a:solidFill>
              <a:schemeClr val="accent6"/>
            </a:solidFill>
          </a:ln>
        </p:spPr>
      </p:pic>
      <p:pic>
        <p:nvPicPr>
          <p:cNvPr id="7" name="Picture 6" descr="A screen shot of a phone&#10;&#10;Description automatically generated">
            <a:extLst>
              <a:ext uri="{FF2B5EF4-FFF2-40B4-BE49-F238E27FC236}">
                <a16:creationId xmlns:a16="http://schemas.microsoft.com/office/drawing/2014/main" id="{BA04AA13-CFCF-8A5D-303F-2160201ACAF8}"/>
              </a:ext>
            </a:extLst>
          </p:cNvPr>
          <p:cNvPicPr>
            <a:picLocks noChangeAspect="1"/>
          </p:cNvPicPr>
          <p:nvPr/>
        </p:nvPicPr>
        <p:blipFill>
          <a:blip r:embed="rId8"/>
          <a:srcRect l="2215" r="1343" b="-3"/>
          <a:stretch/>
        </p:blipFill>
        <p:spPr>
          <a:xfrm>
            <a:off x="9717322" y="902583"/>
            <a:ext cx="1333877" cy="1995374"/>
          </a:xfrm>
          <a:prstGeom prst="rect">
            <a:avLst/>
          </a:prstGeom>
          <a:ln w="50800">
            <a:solidFill>
              <a:schemeClr val="accent6"/>
            </a:solidFill>
          </a:ln>
        </p:spPr>
      </p:pic>
      <p:sp>
        <p:nvSpPr>
          <p:cNvPr id="8" name="TextBox 7">
            <a:extLst>
              <a:ext uri="{FF2B5EF4-FFF2-40B4-BE49-F238E27FC236}">
                <a16:creationId xmlns:a16="http://schemas.microsoft.com/office/drawing/2014/main" id="{9A61090E-7525-D53E-2890-5E21C27EB8FC}"/>
              </a:ext>
            </a:extLst>
          </p:cNvPr>
          <p:cNvSpPr txBox="1"/>
          <p:nvPr/>
        </p:nvSpPr>
        <p:spPr>
          <a:xfrm>
            <a:off x="4682828" y="1151456"/>
            <a:ext cx="4938228" cy="44191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Alegreya Sans"/>
              </a:rPr>
              <a:t>Stand up to cyberbullying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What is cyberbullying?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What are the consequences of bullying?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What to do when a peer has been bullied?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What to do when you are bullied?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Alegreya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Alegreya Sans"/>
              </a:rPr>
              <a:t>The protection 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Use privacy settings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Don’t give personal info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legreya Sans"/>
              </a:rPr>
              <a:t>Protect your accounts &amp;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
        <p:nvSpPr>
          <p:cNvPr id="9" name="TextBox 8">
            <a:extLst>
              <a:ext uri="{FF2B5EF4-FFF2-40B4-BE49-F238E27FC236}">
                <a16:creationId xmlns:a16="http://schemas.microsoft.com/office/drawing/2014/main" id="{23FF522E-A4C4-1EE2-306C-4A619A24FB6C}"/>
              </a:ext>
            </a:extLst>
          </p:cNvPr>
          <p:cNvSpPr txBox="1">
            <a:spLocks/>
          </p:cNvSpPr>
          <p:nvPr/>
        </p:nvSpPr>
        <p:spPr>
          <a:xfrm>
            <a:off x="9717322" y="4693011"/>
            <a:ext cx="593741" cy="3675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6787101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505F-4AB1-515F-A32E-A42053DF3214}"/>
              </a:ext>
            </a:extLst>
          </p:cNvPr>
          <p:cNvSpPr>
            <a:spLocks noGrp="1"/>
          </p:cNvSpPr>
          <p:nvPr>
            <p:ph type="title"/>
          </p:nvPr>
        </p:nvSpPr>
        <p:spPr>
          <a:xfrm>
            <a:off x="946937" y="2646684"/>
            <a:ext cx="10189149" cy="1250401"/>
          </a:xfrm>
        </p:spPr>
        <p:txBody>
          <a:bodyPr/>
          <a:lstStyle/>
          <a:p>
            <a:pPr algn="ctr" rtl="0" fontAlgn="base"/>
            <a:r>
              <a:rPr lang="en-US" sz="3200" b="0" i="0" dirty="0">
                <a:solidFill>
                  <a:srgbClr val="002060"/>
                </a:solidFill>
                <a:effectLst/>
                <a:latin typeface="Alegreya Sans" panose="00000500000000000000" pitchFamily="2" charset="0"/>
              </a:rPr>
              <a:t> </a:t>
            </a:r>
            <a:br>
              <a:rPr lang="en-US" sz="3200" b="0" i="0" dirty="0">
                <a:solidFill>
                  <a:srgbClr val="002060"/>
                </a:solidFill>
                <a:effectLst/>
                <a:latin typeface="Alegreya Sans" panose="00000500000000000000" pitchFamily="2" charset="0"/>
              </a:rPr>
            </a:br>
            <a:r>
              <a:rPr lang="en-US" sz="3200" b="1" i="0" dirty="0">
                <a:solidFill>
                  <a:srgbClr val="002060"/>
                </a:solidFill>
                <a:effectLst/>
                <a:latin typeface="Alegreya Sans" panose="00000500000000000000" pitchFamily="2" charset="0"/>
              </a:rPr>
              <a:t>If you or someone you know is struggling with a mental health crisis, contact the 988 Suicide and Crisis Lifeline by dialing 9-8-8 or texting TALK to 741-741.</a:t>
            </a:r>
            <a:r>
              <a:rPr lang="en-US" sz="3200" b="0" i="0" dirty="0">
                <a:solidFill>
                  <a:srgbClr val="002060"/>
                </a:solidFill>
                <a:effectLst/>
                <a:latin typeface="Alegreya Sans" panose="00000500000000000000" pitchFamily="2" charset="0"/>
              </a:rPr>
              <a:t> </a:t>
            </a:r>
            <a:br>
              <a:rPr lang="en-US" b="0" i="0" dirty="0">
                <a:solidFill>
                  <a:srgbClr val="000000"/>
                </a:solidFill>
                <a:effectLst/>
                <a:latin typeface="Segoe UI" panose="020B0502040204020203" pitchFamily="34" charset="0"/>
              </a:rPr>
            </a:br>
            <a:endParaRPr lang="en-US" dirty="0"/>
          </a:p>
        </p:txBody>
      </p:sp>
    </p:spTree>
    <p:extLst>
      <p:ext uri="{BB962C8B-B14F-4D97-AF65-F5344CB8AC3E}">
        <p14:creationId xmlns:p14="http://schemas.microsoft.com/office/powerpoint/2010/main" val="2784358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9164-CE69-CD7D-A8A5-453EDB88F233}"/>
              </a:ext>
            </a:extLst>
          </p:cNvPr>
          <p:cNvSpPr>
            <a:spLocks noGrp="1"/>
          </p:cNvSpPr>
          <p:nvPr>
            <p:ph type="title"/>
          </p:nvPr>
        </p:nvSpPr>
        <p:spPr>
          <a:xfrm>
            <a:off x="604863" y="4381827"/>
            <a:ext cx="9173619" cy="768672"/>
          </a:xfrm>
        </p:spPr>
        <p:txBody>
          <a:bodyPr/>
          <a:lstStyle/>
          <a:p>
            <a:r>
              <a:rPr lang="en-US" dirty="0"/>
              <a:t>Activities and Resources</a:t>
            </a:r>
          </a:p>
        </p:txBody>
      </p:sp>
      <p:sp>
        <p:nvSpPr>
          <p:cNvPr id="3" name="Subtitle 2">
            <a:extLst>
              <a:ext uri="{FF2B5EF4-FFF2-40B4-BE49-F238E27FC236}">
                <a16:creationId xmlns:a16="http://schemas.microsoft.com/office/drawing/2014/main" id="{7EBE14F6-2236-BB7A-C64F-B888CF33B4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190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C4F1-AA12-D4D9-D799-AD6AFF497B6A}"/>
              </a:ext>
            </a:extLst>
          </p:cNvPr>
          <p:cNvSpPr>
            <a:spLocks noGrp="1"/>
          </p:cNvSpPr>
          <p:nvPr>
            <p:ph type="title"/>
          </p:nvPr>
        </p:nvSpPr>
        <p:spPr>
          <a:xfrm>
            <a:off x="434474" y="559309"/>
            <a:ext cx="11323051" cy="352165"/>
          </a:xfrm>
        </p:spPr>
        <p:txBody>
          <a:bodyPr>
            <a:normAutofit fontScale="90000"/>
          </a:bodyPr>
          <a:lstStyle/>
          <a:p>
            <a:r>
              <a:rPr lang="en-US">
                <a:hlinkClick r:id="rId3"/>
              </a:rPr>
              <a:t>AAP Center of Excellence on Social Media and Youth Mental Health Website  </a:t>
            </a:r>
            <a:endParaRPr lang="en-US"/>
          </a:p>
        </p:txBody>
      </p:sp>
      <p:sp>
        <p:nvSpPr>
          <p:cNvPr id="12" name="Text Placeholder 11">
            <a:extLst>
              <a:ext uri="{FF2B5EF4-FFF2-40B4-BE49-F238E27FC236}">
                <a16:creationId xmlns:a16="http://schemas.microsoft.com/office/drawing/2014/main" id="{8C651735-58D2-33F5-9827-151E9EC0BD56}"/>
              </a:ext>
            </a:extLst>
          </p:cNvPr>
          <p:cNvSpPr>
            <a:spLocks noGrp="1"/>
          </p:cNvSpPr>
          <p:nvPr>
            <p:ph type="body" sz="quarter" idx="13"/>
          </p:nvPr>
        </p:nvSpPr>
        <p:spPr>
          <a:xfrm>
            <a:off x="429504" y="1350084"/>
            <a:ext cx="11002906" cy="365125"/>
          </a:xfrm>
        </p:spPr>
        <p:txBody>
          <a:bodyPr/>
          <a:lstStyle/>
          <a:p>
            <a:r>
              <a:rPr lang="en-US"/>
              <a:t>aap.org/</a:t>
            </a:r>
            <a:r>
              <a:rPr lang="en-US" err="1"/>
              <a:t>socialmedia</a:t>
            </a:r>
            <a:endParaRPr lang="en-US"/>
          </a:p>
        </p:txBody>
      </p:sp>
      <p:pic>
        <p:nvPicPr>
          <p:cNvPr id="9" name="Picture 8">
            <a:extLst>
              <a:ext uri="{FF2B5EF4-FFF2-40B4-BE49-F238E27FC236}">
                <a16:creationId xmlns:a16="http://schemas.microsoft.com/office/drawing/2014/main" id="{D7210E18-9792-A24C-4F4B-4E4B6E3F238F}"/>
              </a:ext>
            </a:extLst>
          </p:cNvPr>
          <p:cNvPicPr>
            <a:picLocks noChangeAspect="1"/>
          </p:cNvPicPr>
          <p:nvPr/>
        </p:nvPicPr>
        <p:blipFill rotWithShape="1">
          <a:blip r:embed="rId4"/>
          <a:srcRect t="16370" r="53333" b="14593"/>
          <a:stretch/>
        </p:blipFill>
        <p:spPr>
          <a:xfrm>
            <a:off x="4348694" y="1887220"/>
            <a:ext cx="7667270" cy="3190132"/>
          </a:xfrm>
          <a:prstGeom prst="rect">
            <a:avLst/>
          </a:prstGeom>
        </p:spPr>
      </p:pic>
      <p:sp>
        <p:nvSpPr>
          <p:cNvPr id="10" name="TextBox 9">
            <a:extLst>
              <a:ext uri="{FF2B5EF4-FFF2-40B4-BE49-F238E27FC236}">
                <a16:creationId xmlns:a16="http://schemas.microsoft.com/office/drawing/2014/main" id="{1BD6C21C-6DC8-77A8-8C02-94EECCEEFB97}"/>
              </a:ext>
            </a:extLst>
          </p:cNvPr>
          <p:cNvSpPr txBox="1"/>
          <p:nvPr/>
        </p:nvSpPr>
        <p:spPr>
          <a:xfrm>
            <a:off x="429504" y="2197893"/>
            <a:ext cx="4622800" cy="2462213"/>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Upcoming Programs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Q&amp;A Portal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Tools and Resources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Multimedia Resources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Contact Information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Newsletter Sign-Up </a:t>
            </a:r>
          </a:p>
          <a:p>
            <a:pPr marL="285750" indent="-285750">
              <a:buClr>
                <a:srgbClr val="FFC000"/>
              </a:buClr>
              <a:buFont typeface="Arial" panose="020B0604020202020204" pitchFamily="34" charset="0"/>
              <a:buChar char="•"/>
            </a:pPr>
            <a:r>
              <a:rPr lang="en-US" sz="2200">
                <a:solidFill>
                  <a:srgbClr val="00247F"/>
                </a:solidFill>
                <a:latin typeface="Alegreya Sans" panose="00000500000000000000" pitchFamily="2" charset="0"/>
              </a:rPr>
              <a:t>Additional Information </a:t>
            </a:r>
          </a:p>
        </p:txBody>
      </p:sp>
    </p:spTree>
    <p:extLst>
      <p:ext uri="{BB962C8B-B14F-4D97-AF65-F5344CB8AC3E}">
        <p14:creationId xmlns:p14="http://schemas.microsoft.com/office/powerpoint/2010/main" val="252993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E321-B162-B744-B357-49BB9B982DE8}"/>
              </a:ext>
            </a:extLst>
          </p:cNvPr>
          <p:cNvSpPr>
            <a:spLocks noGrp="1"/>
          </p:cNvSpPr>
          <p:nvPr>
            <p:ph type="title"/>
          </p:nvPr>
        </p:nvSpPr>
        <p:spPr>
          <a:xfrm>
            <a:off x="496943" y="479780"/>
            <a:ext cx="11002907" cy="442247"/>
          </a:xfrm>
        </p:spPr>
        <p:txBody>
          <a:bodyPr>
            <a:normAutofit fontScale="90000"/>
          </a:bodyPr>
          <a:lstStyle/>
          <a:p>
            <a:r>
              <a:rPr lang="en-US"/>
              <a:t>Question &amp; Answer Portal</a:t>
            </a:r>
          </a:p>
        </p:txBody>
      </p:sp>
      <p:sp>
        <p:nvSpPr>
          <p:cNvPr id="3" name="Content Placeholder 2">
            <a:extLst>
              <a:ext uri="{FF2B5EF4-FFF2-40B4-BE49-F238E27FC236}">
                <a16:creationId xmlns:a16="http://schemas.microsoft.com/office/drawing/2014/main" id="{1C91C1A7-CB1B-2BBE-56DE-3B712002F82D}"/>
              </a:ext>
            </a:extLst>
          </p:cNvPr>
          <p:cNvSpPr>
            <a:spLocks noGrp="1"/>
          </p:cNvSpPr>
          <p:nvPr>
            <p:ph idx="1"/>
          </p:nvPr>
        </p:nvSpPr>
        <p:spPr>
          <a:xfrm>
            <a:off x="366712" y="1243254"/>
            <a:ext cx="11458576" cy="2486025"/>
          </a:xfrm>
        </p:spPr>
        <p:txBody>
          <a:bodyPr lIns="0" tIns="0" rIns="0" bIns="0" anchor="t"/>
          <a:lstStyle/>
          <a:p>
            <a:pPr marL="347345" indent="-347345">
              <a:buClr>
                <a:srgbClr val="FFC000"/>
              </a:buClr>
            </a:pPr>
            <a:r>
              <a:rPr lang="en-US" sz="2100" b="1">
                <a:effectLst/>
                <a:latin typeface="Alegreya Sans"/>
                <a:ea typeface="Calibri" panose="020F0502020204030204" pitchFamily="34" charset="0"/>
                <a:cs typeface="Arial"/>
              </a:rPr>
              <a:t>Interactive Q&amp;A Portal</a:t>
            </a:r>
            <a:r>
              <a:rPr lang="en-US" sz="2100">
                <a:effectLst/>
                <a:latin typeface="Alegreya Sans"/>
                <a:ea typeface="Calibri" panose="020F0502020204030204" pitchFamily="34" charset="0"/>
                <a:cs typeface="Arial"/>
              </a:rPr>
              <a:t>: a two-way communication channel that allows clinicians, educators, parents/families, youth, and others to submit questions about social media and mental well-being</a:t>
            </a:r>
            <a:r>
              <a:rPr lang="en-US" sz="2100">
                <a:latin typeface="Alegreya Sans"/>
                <a:ea typeface="Calibri" panose="020F0502020204030204" pitchFamily="34" charset="0"/>
                <a:cs typeface="Arial"/>
              </a:rPr>
              <a:t> </a:t>
            </a:r>
            <a:endParaRPr lang="en-US" sz="2100"/>
          </a:p>
          <a:p>
            <a:pPr marL="347345" indent="-347345">
              <a:buClr>
                <a:srgbClr val="FFC000"/>
              </a:buClr>
            </a:pPr>
            <a:r>
              <a:rPr lang="en-US" sz="2100">
                <a:latin typeface="Alegreya Sans"/>
                <a:ea typeface="Calibri" panose="020F0502020204030204" pitchFamily="34" charset="0"/>
                <a:cs typeface="Arial"/>
              </a:rPr>
              <a:t>Our Center team, including our Co-Medical Directors, review all questions and develop prompt evidence-based responses that will be emailed to users</a:t>
            </a:r>
          </a:p>
          <a:p>
            <a:pPr marL="347345" indent="-347345">
              <a:buClr>
                <a:srgbClr val="FFC000"/>
              </a:buClr>
            </a:pPr>
            <a:r>
              <a:rPr lang="en-US" sz="2100" b="1">
                <a:latin typeface="Alegreya Sans"/>
                <a:ea typeface="Calibri" panose="020F0502020204030204" pitchFamily="34" charset="0"/>
                <a:cs typeface="Arial"/>
              </a:rPr>
              <a:t>Searchable by audience and age  </a:t>
            </a:r>
            <a:r>
              <a:rPr lang="en-US" sz="2100">
                <a:latin typeface="Alegreya Sans"/>
                <a:ea typeface="Calibri" panose="020F0502020204030204" pitchFamily="34" charset="0"/>
                <a:cs typeface="Arial"/>
              </a:rPr>
              <a:t>and includes all previously asked questions and responses made to date </a:t>
            </a:r>
            <a:endParaRPr lang="en-US" sz="2100">
              <a:ea typeface="Calibri" panose="020F0502020204030204" pitchFamily="34" charset="0"/>
              <a:cs typeface="Arial" panose="020B0604020202020204" pitchFamily="34" charset="0"/>
            </a:endParaRPr>
          </a:p>
          <a:p>
            <a:pPr marL="347345" indent="-347345">
              <a:buClr>
                <a:srgbClr val="FFC000"/>
              </a:buClr>
            </a:pPr>
            <a:r>
              <a:rPr lang="en-US" sz="2100">
                <a:latin typeface="Alegreya Sans"/>
                <a:ea typeface="Calibri" panose="020F0502020204030204" pitchFamily="34" charset="0"/>
                <a:cs typeface="Arial"/>
              </a:rPr>
              <a:t>Questions so far range in topic from school policies on digital devices to how to support young children’s behavior related to digital media to how to support teens expressing body image concerns</a:t>
            </a:r>
            <a:endParaRPr lang="en-US" sz="2100">
              <a:latin typeface="Alegreya Sans"/>
              <a:cs typeface="Arial"/>
            </a:endParaRPr>
          </a:p>
          <a:p>
            <a:pPr marL="347345" indent="-347345"/>
            <a:endParaRPr lang="en-US"/>
          </a:p>
        </p:txBody>
      </p:sp>
      <p:pic>
        <p:nvPicPr>
          <p:cNvPr id="12" name="Picture 11">
            <a:extLst>
              <a:ext uri="{FF2B5EF4-FFF2-40B4-BE49-F238E27FC236}">
                <a16:creationId xmlns:a16="http://schemas.microsoft.com/office/drawing/2014/main" id="{FFE724E7-8C7C-A0B5-E59E-B1053E79CF7C}"/>
              </a:ext>
            </a:extLst>
          </p:cNvPr>
          <p:cNvPicPr>
            <a:picLocks noChangeAspect="1"/>
          </p:cNvPicPr>
          <p:nvPr/>
        </p:nvPicPr>
        <p:blipFill>
          <a:blip r:embed="rId3"/>
          <a:stretch>
            <a:fillRect/>
          </a:stretch>
        </p:blipFill>
        <p:spPr>
          <a:xfrm>
            <a:off x="5314401" y="4197988"/>
            <a:ext cx="2254799" cy="2254799"/>
          </a:xfrm>
          <a:prstGeom prst="rect">
            <a:avLst/>
          </a:prstGeom>
        </p:spPr>
      </p:pic>
      <p:pic>
        <p:nvPicPr>
          <p:cNvPr id="5" name="Picture 4">
            <a:extLst>
              <a:ext uri="{FF2B5EF4-FFF2-40B4-BE49-F238E27FC236}">
                <a16:creationId xmlns:a16="http://schemas.microsoft.com/office/drawing/2014/main" id="{9DBF81FC-040F-3D77-794A-6DC47EA5ECA1}"/>
              </a:ext>
            </a:extLst>
          </p:cNvPr>
          <p:cNvPicPr>
            <a:picLocks noChangeAspect="1"/>
          </p:cNvPicPr>
          <p:nvPr/>
        </p:nvPicPr>
        <p:blipFill rotWithShape="1">
          <a:blip r:embed="rId4"/>
          <a:srcRect l="50000" t="39185" r="26167" b="22507"/>
          <a:stretch/>
        </p:blipFill>
        <p:spPr>
          <a:xfrm>
            <a:off x="589280" y="4307039"/>
            <a:ext cx="4603508" cy="2081054"/>
          </a:xfrm>
          <a:prstGeom prst="rect">
            <a:avLst/>
          </a:prstGeom>
        </p:spPr>
      </p:pic>
    </p:spTree>
    <p:extLst>
      <p:ext uri="{BB962C8B-B14F-4D97-AF65-F5344CB8AC3E}">
        <p14:creationId xmlns:p14="http://schemas.microsoft.com/office/powerpoint/2010/main" val="282538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circle with white text&#10;&#10;Description automatically generated">
            <a:extLst>
              <a:ext uri="{FF2B5EF4-FFF2-40B4-BE49-F238E27FC236}">
                <a16:creationId xmlns:a16="http://schemas.microsoft.com/office/drawing/2014/main" id="{6F29DD98-FE72-9873-C379-8FFAE1F6E0F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19062" y="270864"/>
            <a:ext cx="1876425" cy="1255837"/>
          </a:xfrm>
        </p:spPr>
      </p:pic>
      <p:sp>
        <p:nvSpPr>
          <p:cNvPr id="2" name="Title 1">
            <a:extLst>
              <a:ext uri="{FF2B5EF4-FFF2-40B4-BE49-F238E27FC236}">
                <a16:creationId xmlns:a16="http://schemas.microsoft.com/office/drawing/2014/main" id="{AA965082-E042-408C-54F6-159AE339F345}"/>
              </a:ext>
            </a:extLst>
          </p:cNvPr>
          <p:cNvSpPr>
            <a:spLocks noGrp="1"/>
          </p:cNvSpPr>
          <p:nvPr>
            <p:ph type="title"/>
          </p:nvPr>
        </p:nvSpPr>
        <p:spPr>
          <a:xfrm>
            <a:off x="1624012" y="907559"/>
            <a:ext cx="11002907" cy="442247"/>
          </a:xfrm>
        </p:spPr>
        <p:txBody>
          <a:bodyPr>
            <a:normAutofit fontScale="90000"/>
          </a:bodyPr>
          <a:lstStyle/>
          <a:p>
            <a:r>
              <a:rPr lang="en-US"/>
              <a:t>The 5 Cs of Media Use</a:t>
            </a:r>
          </a:p>
        </p:txBody>
      </p:sp>
      <p:sp>
        <p:nvSpPr>
          <p:cNvPr id="4" name="Text Placeholder 3">
            <a:extLst>
              <a:ext uri="{FF2B5EF4-FFF2-40B4-BE49-F238E27FC236}">
                <a16:creationId xmlns:a16="http://schemas.microsoft.com/office/drawing/2014/main" id="{344454E1-95ED-B66E-17EA-D24C149A2986}"/>
              </a:ext>
            </a:extLst>
          </p:cNvPr>
          <p:cNvSpPr>
            <a:spLocks noGrp="1"/>
          </p:cNvSpPr>
          <p:nvPr>
            <p:ph type="body" sz="quarter" idx="13"/>
          </p:nvPr>
        </p:nvSpPr>
        <p:spPr>
          <a:xfrm>
            <a:off x="1347963" y="1612248"/>
            <a:ext cx="10661157" cy="365125"/>
          </a:xfrm>
        </p:spPr>
        <p:txBody>
          <a:bodyPr/>
          <a:lstStyle/>
          <a:p>
            <a:r>
              <a:rPr lang="en-US" sz="1800" spc="0"/>
              <a:t>Handouts </a:t>
            </a:r>
            <a:r>
              <a:rPr lang="en-US" sz="1800" kern="100">
                <a:ea typeface="Calibri" panose="020F0502020204030204" pitchFamily="34" charset="0"/>
                <a:cs typeface="Times New Roman" panose="02020603050405020304" pitchFamily="18" charset="0"/>
              </a:rPr>
              <a:t>on specific </a:t>
            </a:r>
            <a:r>
              <a:rPr lang="en-US" sz="1800" kern="100">
                <a:effectLst/>
                <a:ea typeface="Calibri" panose="020F0502020204030204" pitchFamily="34" charset="0"/>
                <a:cs typeface="Times New Roman" panose="02020603050405020304" pitchFamily="18" charset="0"/>
              </a:rPr>
              <a:t>developmental stages, how these stages influence media use, and the healthiest media habits to strive for at that stage.</a:t>
            </a:r>
            <a:endParaRPr lang="en-US" sz="1800" spc="0"/>
          </a:p>
        </p:txBody>
      </p:sp>
      <p:sp>
        <p:nvSpPr>
          <p:cNvPr id="7" name="TextBox 6">
            <a:extLst>
              <a:ext uri="{FF2B5EF4-FFF2-40B4-BE49-F238E27FC236}">
                <a16:creationId xmlns:a16="http://schemas.microsoft.com/office/drawing/2014/main" id="{88D1E403-F022-9E99-2CBA-B639F05C8F7F}"/>
              </a:ext>
            </a:extLst>
          </p:cNvPr>
          <p:cNvSpPr txBox="1"/>
          <p:nvPr/>
        </p:nvSpPr>
        <p:spPr>
          <a:xfrm>
            <a:off x="1238250" y="2239815"/>
            <a:ext cx="3886200" cy="2523768"/>
          </a:xfrm>
          <a:prstGeom prst="rect">
            <a:avLst/>
          </a:prstGeom>
          <a:noFill/>
        </p:spPr>
        <p:txBody>
          <a:bodyPr wrap="square" rtlCol="0">
            <a:spAutoFit/>
          </a:bodyPr>
          <a:lstStyle/>
          <a:p>
            <a:pPr marL="342900" indent="-342900">
              <a:buFont typeface="+mj-lt"/>
              <a:buAutoNum type="arabicPeriod"/>
            </a:pPr>
            <a:r>
              <a:rPr lang="en-US" sz="2800">
                <a:solidFill>
                  <a:srgbClr val="467AF3"/>
                </a:solidFill>
              </a:rPr>
              <a:t>Child</a:t>
            </a:r>
          </a:p>
          <a:p>
            <a:pPr marL="342900" indent="-342900">
              <a:buFont typeface="+mj-lt"/>
              <a:buAutoNum type="arabicPeriod"/>
            </a:pPr>
            <a:r>
              <a:rPr lang="en-US" sz="2800">
                <a:solidFill>
                  <a:srgbClr val="467AF3"/>
                </a:solidFill>
              </a:rPr>
              <a:t>Content</a:t>
            </a:r>
          </a:p>
          <a:p>
            <a:pPr marL="342900" indent="-342900">
              <a:buFont typeface="+mj-lt"/>
              <a:buAutoNum type="arabicPeriod"/>
            </a:pPr>
            <a:r>
              <a:rPr lang="en-US" sz="2800">
                <a:solidFill>
                  <a:srgbClr val="467AF3"/>
                </a:solidFill>
              </a:rPr>
              <a:t>Calm</a:t>
            </a:r>
          </a:p>
          <a:p>
            <a:pPr marL="342900" indent="-342900">
              <a:buFont typeface="+mj-lt"/>
              <a:buAutoNum type="arabicPeriod"/>
            </a:pPr>
            <a:r>
              <a:rPr lang="en-US" sz="2800">
                <a:solidFill>
                  <a:srgbClr val="467AF3"/>
                </a:solidFill>
              </a:rPr>
              <a:t>Crowding Out</a:t>
            </a:r>
          </a:p>
          <a:p>
            <a:pPr marL="342900" indent="-342900">
              <a:buFont typeface="+mj-lt"/>
              <a:buAutoNum type="arabicPeriod"/>
            </a:pPr>
            <a:r>
              <a:rPr lang="en-US" sz="2800">
                <a:solidFill>
                  <a:srgbClr val="467AF3"/>
                </a:solidFill>
              </a:rPr>
              <a:t>Communication</a:t>
            </a:r>
          </a:p>
          <a:p>
            <a:pPr marL="285750" indent="-285750">
              <a:buFont typeface="Arial" panose="020B0604020202020204" pitchFamily="34" charset="0"/>
              <a:buChar char="•"/>
            </a:pPr>
            <a:endParaRPr lang="en-US"/>
          </a:p>
        </p:txBody>
      </p:sp>
      <p:pic>
        <p:nvPicPr>
          <p:cNvPr id="9" name="Picture 8" descr="Screens screenshot of a computer&#10;&#10;Description automatically generated">
            <a:extLst>
              <a:ext uri="{FF2B5EF4-FFF2-40B4-BE49-F238E27FC236}">
                <a16:creationId xmlns:a16="http://schemas.microsoft.com/office/drawing/2014/main" id="{74771B7C-D4D3-8353-B02D-73B835D971A4}"/>
              </a:ext>
            </a:extLst>
          </p:cNvPr>
          <p:cNvPicPr>
            <a:picLocks noChangeAspect="1"/>
          </p:cNvPicPr>
          <p:nvPr/>
        </p:nvPicPr>
        <p:blipFill>
          <a:blip r:embed="rId5"/>
          <a:stretch>
            <a:fillRect/>
          </a:stretch>
        </p:blipFill>
        <p:spPr>
          <a:xfrm>
            <a:off x="5862320" y="2239815"/>
            <a:ext cx="5306837" cy="2946400"/>
          </a:xfrm>
          <a:prstGeom prst="rect">
            <a:avLst/>
          </a:prstGeom>
        </p:spPr>
      </p:pic>
      <p:sp>
        <p:nvSpPr>
          <p:cNvPr id="10" name="TextBox 9">
            <a:extLst>
              <a:ext uri="{FF2B5EF4-FFF2-40B4-BE49-F238E27FC236}">
                <a16:creationId xmlns:a16="http://schemas.microsoft.com/office/drawing/2014/main" id="{A7C71427-613E-AA29-74F9-6A7FE348F9D2}"/>
              </a:ext>
            </a:extLst>
          </p:cNvPr>
          <p:cNvSpPr txBox="1"/>
          <p:nvPr/>
        </p:nvSpPr>
        <p:spPr>
          <a:xfrm>
            <a:off x="1238249" y="5248275"/>
            <a:ext cx="6696075" cy="830997"/>
          </a:xfrm>
          <a:prstGeom prst="rect">
            <a:avLst/>
          </a:prstGeom>
          <a:noFill/>
          <a:ln>
            <a:solidFill>
              <a:srgbClr val="467AF3"/>
            </a:solidFill>
          </a:ln>
        </p:spPr>
        <p:txBody>
          <a:bodyPr wrap="square" rtlCol="0">
            <a:spAutoFit/>
          </a:bodyPr>
          <a:lstStyle/>
          <a:p>
            <a:r>
              <a:rPr lang="en-US" sz="2400"/>
              <a:t>The five age-based handouts can be downloaded at </a:t>
            </a:r>
          </a:p>
          <a:p>
            <a:pPr algn="ctr"/>
            <a:r>
              <a:rPr lang="en-US" sz="2400" b="1"/>
              <a:t>aap.org/5Cs</a:t>
            </a:r>
          </a:p>
        </p:txBody>
      </p:sp>
    </p:spTree>
    <p:extLst>
      <p:ext uri="{BB962C8B-B14F-4D97-AF65-F5344CB8AC3E}">
        <p14:creationId xmlns:p14="http://schemas.microsoft.com/office/powerpoint/2010/main" val="196310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CDAD-7CD4-A0B6-2A2D-582F2680906C}"/>
              </a:ext>
            </a:extLst>
          </p:cNvPr>
          <p:cNvSpPr>
            <a:spLocks noGrp="1"/>
          </p:cNvSpPr>
          <p:nvPr>
            <p:ph type="title"/>
          </p:nvPr>
        </p:nvSpPr>
        <p:spPr/>
        <p:txBody>
          <a:bodyPr>
            <a:normAutofit fontScale="90000"/>
          </a:bodyPr>
          <a:lstStyle/>
          <a:p>
            <a:r>
              <a:rPr lang="en-US"/>
              <a:t>The 5 Cs - Strengths-Based Framework</a:t>
            </a:r>
          </a:p>
        </p:txBody>
      </p:sp>
      <p:sp>
        <p:nvSpPr>
          <p:cNvPr id="3" name="Text Placeholder 2">
            <a:extLst>
              <a:ext uri="{FF2B5EF4-FFF2-40B4-BE49-F238E27FC236}">
                <a16:creationId xmlns:a16="http://schemas.microsoft.com/office/drawing/2014/main" id="{07FB25DA-1575-64DC-0E9D-D8DF1923037F}"/>
              </a:ext>
            </a:extLst>
          </p:cNvPr>
          <p:cNvSpPr>
            <a:spLocks noGrp="1"/>
          </p:cNvSpPr>
          <p:nvPr>
            <p:ph type="body" sz="quarter" idx="13"/>
          </p:nvPr>
        </p:nvSpPr>
        <p:spPr/>
        <p:txBody>
          <a:bodyPr/>
          <a:lstStyle/>
          <a:p>
            <a:r>
              <a:rPr lang="en-US"/>
              <a:t>PROVIDING SIMPLE BUT NUANCED GUIDANCE</a:t>
            </a:r>
          </a:p>
        </p:txBody>
      </p:sp>
      <p:sp>
        <p:nvSpPr>
          <p:cNvPr id="5" name="Text Placeholder 4">
            <a:extLst>
              <a:ext uri="{FF2B5EF4-FFF2-40B4-BE49-F238E27FC236}">
                <a16:creationId xmlns:a16="http://schemas.microsoft.com/office/drawing/2014/main" id="{8A8BD75D-F45E-C431-670B-BF26C45E8F7A}"/>
              </a:ext>
            </a:extLst>
          </p:cNvPr>
          <p:cNvSpPr>
            <a:spLocks noGrp="1"/>
          </p:cNvSpPr>
          <p:nvPr>
            <p:ph type="body" sz="quarter" idx="15"/>
          </p:nvPr>
        </p:nvSpPr>
        <p:spPr>
          <a:xfrm>
            <a:off x="470056" y="1676755"/>
            <a:ext cx="11002906" cy="3970337"/>
          </a:xfrm>
        </p:spPr>
        <p:txBody>
          <a:bodyPr/>
          <a:lstStyle/>
          <a:p>
            <a:pPr marL="457200" indent="-457200">
              <a:buClr>
                <a:srgbClr val="FFC000"/>
              </a:buClr>
              <a:buSzPct val="120000"/>
              <a:buFont typeface="+mj-lt"/>
              <a:buAutoNum type="arabicPeriod"/>
            </a:pPr>
            <a:r>
              <a:rPr lang="en-US" sz="2400" b="1"/>
              <a:t>Child</a:t>
            </a:r>
            <a:r>
              <a:rPr lang="en-US" sz="2400"/>
              <a:t>: </a:t>
            </a:r>
            <a:r>
              <a:rPr lang="en-US" sz="2400" i="1"/>
              <a:t>Who is your child/adolescent, their unique strengths and challenges? How does this shape their media use and how they react to it?</a:t>
            </a:r>
            <a:endParaRPr lang="en-US" sz="2400"/>
          </a:p>
          <a:p>
            <a:pPr marL="457200" indent="-457200">
              <a:buClr>
                <a:srgbClr val="FFC000"/>
              </a:buClr>
              <a:buSzPct val="120000"/>
              <a:buFont typeface="+mj-lt"/>
              <a:buAutoNum type="arabicPeriod"/>
            </a:pPr>
            <a:r>
              <a:rPr lang="en-US" sz="2400" b="1"/>
              <a:t>Content</a:t>
            </a:r>
            <a:r>
              <a:rPr lang="en-US" sz="2400"/>
              <a:t>: </a:t>
            </a:r>
            <a:r>
              <a:rPr lang="en-US" sz="2400" i="1"/>
              <a:t>What content is high-quality and worth our time? How does negative content affect our thoughts and emotions?</a:t>
            </a:r>
            <a:endParaRPr lang="en-US" sz="2400"/>
          </a:p>
          <a:p>
            <a:pPr marL="457200" indent="-457200">
              <a:buClr>
                <a:srgbClr val="FFC000"/>
              </a:buClr>
              <a:buSzPct val="120000"/>
              <a:buFont typeface="+mj-lt"/>
              <a:buAutoNum type="arabicPeriod"/>
            </a:pPr>
            <a:r>
              <a:rPr lang="en-US" sz="2400" b="1"/>
              <a:t>Calm</a:t>
            </a:r>
            <a:r>
              <a:rPr lang="en-US" sz="2400"/>
              <a:t>: </a:t>
            </a:r>
            <a:r>
              <a:rPr lang="en-US" sz="2400" i="1"/>
              <a:t>How does your child calm down strong emotions and settle down for sleep?</a:t>
            </a:r>
            <a:endParaRPr lang="en-US" sz="2400"/>
          </a:p>
          <a:p>
            <a:pPr marL="457200" indent="-457200">
              <a:buClr>
                <a:srgbClr val="FFC000"/>
              </a:buClr>
              <a:buSzPct val="120000"/>
              <a:buFont typeface="+mj-lt"/>
              <a:buAutoNum type="arabicPeriod"/>
            </a:pPr>
            <a:r>
              <a:rPr lang="en-US" sz="2400" b="1"/>
              <a:t>Crowding Out</a:t>
            </a:r>
            <a:r>
              <a:rPr lang="en-US" sz="2400"/>
              <a:t>: </a:t>
            </a:r>
            <a:r>
              <a:rPr lang="en-US" sz="2400" i="1"/>
              <a:t>When we use media for too long, what does it get in the way of?</a:t>
            </a:r>
            <a:endParaRPr lang="en-US" sz="2400"/>
          </a:p>
          <a:p>
            <a:pPr marL="457200" indent="-457200">
              <a:buClr>
                <a:srgbClr val="FFC000"/>
              </a:buClr>
              <a:buSzPct val="120000"/>
              <a:buFont typeface="+mj-lt"/>
              <a:buAutoNum type="arabicPeriod"/>
            </a:pPr>
            <a:r>
              <a:rPr lang="en-US" sz="2400" b="1"/>
              <a:t>Communication</a:t>
            </a:r>
            <a:r>
              <a:rPr lang="en-US" sz="2400"/>
              <a:t>: </a:t>
            </a:r>
            <a:r>
              <a:rPr lang="en-US" sz="2400" i="1"/>
              <a:t>Regularly talking about your family’s digital experiences, supporting critical thinking and problem-solving.</a:t>
            </a:r>
            <a:endParaRPr lang="en-US" sz="2400"/>
          </a:p>
        </p:txBody>
      </p:sp>
    </p:spTree>
    <p:extLst>
      <p:ext uri="{BB962C8B-B14F-4D97-AF65-F5344CB8AC3E}">
        <p14:creationId xmlns:p14="http://schemas.microsoft.com/office/powerpoint/2010/main" val="1358440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CDAD-7CD4-A0B6-2A2D-582F2680906C}"/>
              </a:ext>
            </a:extLst>
          </p:cNvPr>
          <p:cNvSpPr>
            <a:spLocks noGrp="1"/>
          </p:cNvSpPr>
          <p:nvPr>
            <p:ph type="title"/>
          </p:nvPr>
        </p:nvSpPr>
        <p:spPr/>
        <p:txBody>
          <a:bodyPr>
            <a:normAutofit fontScale="90000"/>
          </a:bodyPr>
          <a:lstStyle/>
          <a:p>
            <a:r>
              <a:rPr lang="en-US"/>
              <a:t>RESOURCES: Conversation Starters for Teens</a:t>
            </a:r>
          </a:p>
        </p:txBody>
      </p:sp>
      <p:sp>
        <p:nvSpPr>
          <p:cNvPr id="5" name="Text Placeholder 4">
            <a:extLst>
              <a:ext uri="{FF2B5EF4-FFF2-40B4-BE49-F238E27FC236}">
                <a16:creationId xmlns:a16="http://schemas.microsoft.com/office/drawing/2014/main" id="{8A8BD75D-F45E-C431-670B-BF26C45E8F7A}"/>
              </a:ext>
            </a:extLst>
          </p:cNvPr>
          <p:cNvSpPr>
            <a:spLocks noGrp="1"/>
          </p:cNvSpPr>
          <p:nvPr>
            <p:ph type="body" sz="quarter" idx="15"/>
          </p:nvPr>
        </p:nvSpPr>
        <p:spPr>
          <a:xfrm>
            <a:off x="594547" y="1443831"/>
            <a:ext cx="11002906" cy="3970337"/>
          </a:xfrm>
        </p:spPr>
        <p:txBody>
          <a:bodyPr/>
          <a:lstStyle/>
          <a:p>
            <a:pPr>
              <a:buClr>
                <a:srgbClr val="FFC000"/>
              </a:buClr>
              <a:buSzPct val="120000"/>
            </a:pPr>
            <a:r>
              <a:rPr lang="en-US" sz="2400">
                <a:hlinkClick r:id="rId3"/>
              </a:rPr>
              <a:t>Questions and prompts </a:t>
            </a:r>
            <a:r>
              <a:rPr lang="en-US" sz="2400"/>
              <a:t>developed for parents to use with their teens to gather input, make decisions together, and have conversations about technology</a:t>
            </a:r>
          </a:p>
          <a:p>
            <a:pPr>
              <a:buClr>
                <a:srgbClr val="FFC000"/>
              </a:buClr>
              <a:buSzPct val="120000"/>
            </a:pPr>
            <a:r>
              <a:rPr lang="en-US" sz="2400"/>
              <a:t>Includes ideas about when and when not to have these types of conversations</a:t>
            </a:r>
          </a:p>
          <a:p>
            <a:pPr>
              <a:buClr>
                <a:srgbClr val="FFC000"/>
              </a:buClr>
              <a:buSzPct val="120000"/>
            </a:pPr>
            <a:r>
              <a:rPr lang="en-US" sz="2400"/>
              <a:t>Conversation starter topics include:</a:t>
            </a:r>
          </a:p>
          <a:p>
            <a:pPr lvl="1">
              <a:buClr>
                <a:srgbClr val="FFC000"/>
              </a:buClr>
              <a:buSzPct val="120000"/>
            </a:pPr>
            <a:r>
              <a:rPr lang="en-US" sz="2400"/>
              <a:t>Setting initial boundaries around technology and digital media </a:t>
            </a:r>
          </a:p>
          <a:p>
            <a:pPr lvl="1">
              <a:buClr>
                <a:srgbClr val="FFC000"/>
              </a:buClr>
              <a:buSzPct val="120000"/>
            </a:pPr>
            <a:r>
              <a:rPr lang="en-US" sz="2400"/>
              <a:t>Checking in on unwanted content</a:t>
            </a:r>
          </a:p>
          <a:p>
            <a:pPr lvl="1">
              <a:buClr>
                <a:srgbClr val="FFC000"/>
              </a:buClr>
              <a:buSzPct val="120000"/>
            </a:pPr>
            <a:r>
              <a:rPr lang="en-US" sz="2400"/>
              <a:t>Media and technology interfering with sleep</a:t>
            </a:r>
          </a:p>
          <a:p>
            <a:pPr lvl="1">
              <a:buClr>
                <a:srgbClr val="FFC000"/>
              </a:buClr>
              <a:buSzPct val="120000"/>
            </a:pPr>
            <a:r>
              <a:rPr lang="en-US" sz="2400"/>
              <a:t>Prompts to encourage reflection around relationships with media</a:t>
            </a:r>
          </a:p>
          <a:p>
            <a:pPr lvl="1">
              <a:buClr>
                <a:srgbClr val="FFC000"/>
              </a:buClr>
              <a:buSzPct val="120000"/>
            </a:pPr>
            <a:r>
              <a:rPr lang="en-US" sz="2400"/>
              <a:t>And others!</a:t>
            </a:r>
          </a:p>
        </p:txBody>
      </p:sp>
      <p:pic>
        <p:nvPicPr>
          <p:cNvPr id="4" name="Picture 3" descr="A qr code on a white background&#10;&#10;Description automatically generated">
            <a:extLst>
              <a:ext uri="{FF2B5EF4-FFF2-40B4-BE49-F238E27FC236}">
                <a16:creationId xmlns:a16="http://schemas.microsoft.com/office/drawing/2014/main" id="{124E10EA-E139-5FA1-E3DC-098FDE5B6E10}"/>
              </a:ext>
            </a:extLst>
          </p:cNvPr>
          <p:cNvPicPr>
            <a:picLocks noChangeAspect="1"/>
          </p:cNvPicPr>
          <p:nvPr/>
        </p:nvPicPr>
        <p:blipFill>
          <a:blip r:embed="rId4"/>
          <a:stretch>
            <a:fillRect/>
          </a:stretch>
        </p:blipFill>
        <p:spPr>
          <a:xfrm>
            <a:off x="9337035" y="2653260"/>
            <a:ext cx="2857500" cy="2857500"/>
          </a:xfrm>
          <a:prstGeom prst="rect">
            <a:avLst/>
          </a:prstGeom>
        </p:spPr>
      </p:pic>
    </p:spTree>
    <p:extLst>
      <p:ext uri="{BB962C8B-B14F-4D97-AF65-F5344CB8AC3E}">
        <p14:creationId xmlns:p14="http://schemas.microsoft.com/office/powerpoint/2010/main" val="32885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9CC5C0-2E63-0317-3CB0-BF5783FA038E}"/>
              </a:ext>
            </a:extLst>
          </p:cNvPr>
          <p:cNvSpPr>
            <a:spLocks noGrp="1"/>
          </p:cNvSpPr>
          <p:nvPr>
            <p:ph type="title"/>
          </p:nvPr>
        </p:nvSpPr>
        <p:spPr/>
        <p:txBody>
          <a:bodyPr>
            <a:noAutofit/>
          </a:bodyPr>
          <a:lstStyle/>
          <a:p>
            <a:r>
              <a:rPr lang="en-US" sz="2400" b="1"/>
              <a:t>Building Healthy Relationships with Media: Essential Skills for Children 10 and Younger</a:t>
            </a:r>
            <a:br>
              <a:rPr lang="en-US" sz="2400" b="1"/>
            </a:br>
            <a:endParaRPr lang="en-US" sz="2400"/>
          </a:p>
        </p:txBody>
      </p:sp>
      <p:sp>
        <p:nvSpPr>
          <p:cNvPr id="8" name="Text Placeholder 7">
            <a:extLst>
              <a:ext uri="{FF2B5EF4-FFF2-40B4-BE49-F238E27FC236}">
                <a16:creationId xmlns:a16="http://schemas.microsoft.com/office/drawing/2014/main" id="{61342DFD-1FC7-7404-576A-30EBA44DC2A0}"/>
              </a:ext>
            </a:extLst>
          </p:cNvPr>
          <p:cNvSpPr>
            <a:spLocks noGrp="1"/>
          </p:cNvSpPr>
          <p:nvPr>
            <p:ph type="body" idx="3"/>
          </p:nvPr>
        </p:nvSpPr>
        <p:spPr>
          <a:xfrm>
            <a:off x="496287" y="1153868"/>
            <a:ext cx="5262400" cy="3970400"/>
          </a:xfrm>
        </p:spPr>
        <p:txBody>
          <a:bodyPr/>
          <a:lstStyle/>
          <a:p>
            <a:pPr marL="342900" indent="-342900"/>
            <a:r>
              <a:rPr lang="en-US"/>
              <a:t>Suggested activities and printable activity cards offer fun ways for families to develop healthy media habits from a young age</a:t>
            </a:r>
          </a:p>
          <a:p>
            <a:pPr marL="342900" indent="-342900"/>
            <a:r>
              <a:rPr lang="en-US"/>
              <a:t>They focus on ways to build balance, critical thinking, self-regulation, and safety skills</a:t>
            </a:r>
          </a:p>
          <a:p>
            <a:pPr marL="342900" indent="-342900"/>
            <a:r>
              <a:rPr lang="en-US"/>
              <a:t>Activities like Pop-up Ad </a:t>
            </a:r>
            <a:r>
              <a:rPr lang="en-US" err="1"/>
              <a:t>Whackamole</a:t>
            </a:r>
            <a:r>
              <a:rPr lang="en-US"/>
              <a:t> and Scam Finder engage young minds and create digital literacy skills</a:t>
            </a:r>
          </a:p>
          <a:p>
            <a:pPr marL="342900" indent="-342900"/>
            <a:r>
              <a:rPr lang="en-US"/>
              <a:t>Can be used in tandem with the conversation starters for families with children of all ages</a:t>
            </a:r>
          </a:p>
          <a:p>
            <a:endParaRPr lang="en-US"/>
          </a:p>
        </p:txBody>
      </p:sp>
      <p:pic>
        <p:nvPicPr>
          <p:cNvPr id="9" name="Picture 2">
            <a:extLst>
              <a:ext uri="{FF2B5EF4-FFF2-40B4-BE49-F238E27FC236}">
                <a16:creationId xmlns:a16="http://schemas.microsoft.com/office/drawing/2014/main" id="{A16A39F1-C514-095A-2EAC-8DA873EB9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241" y="2052574"/>
            <a:ext cx="5681472" cy="31958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few squares&#10;&#10;Description automatically generated">
            <a:extLst>
              <a:ext uri="{FF2B5EF4-FFF2-40B4-BE49-F238E27FC236}">
                <a16:creationId xmlns:a16="http://schemas.microsoft.com/office/drawing/2014/main" id="{172D60EC-30CF-9506-EFC2-BB7A31AB7C2B}"/>
              </a:ext>
            </a:extLst>
          </p:cNvPr>
          <p:cNvPicPr>
            <a:picLocks noChangeAspect="1"/>
          </p:cNvPicPr>
          <p:nvPr/>
        </p:nvPicPr>
        <p:blipFill>
          <a:blip r:embed="rId3"/>
          <a:stretch>
            <a:fillRect/>
          </a:stretch>
        </p:blipFill>
        <p:spPr>
          <a:xfrm>
            <a:off x="2098787" y="4581421"/>
            <a:ext cx="2057400" cy="2044700"/>
          </a:xfrm>
          <a:prstGeom prst="rect">
            <a:avLst/>
          </a:prstGeom>
        </p:spPr>
      </p:pic>
    </p:spTree>
    <p:extLst>
      <p:ext uri="{BB962C8B-B14F-4D97-AF65-F5344CB8AC3E}">
        <p14:creationId xmlns:p14="http://schemas.microsoft.com/office/powerpoint/2010/main" val="2093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5F78-02EC-F4F1-5976-BBC87E5E5C2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E71422-A722-962F-CC48-9E50BF23C23F}"/>
              </a:ext>
            </a:extLst>
          </p:cNvPr>
          <p:cNvSpPr>
            <a:spLocks noGrp="1"/>
          </p:cNvSpPr>
          <p:nvPr>
            <p:ph type="title"/>
          </p:nvPr>
        </p:nvSpPr>
        <p:spPr>
          <a:xfrm>
            <a:off x="328598" y="594905"/>
            <a:ext cx="11002907" cy="442247"/>
          </a:xfrm>
        </p:spPr>
        <p:txBody>
          <a:bodyPr>
            <a:normAutofit fontScale="90000"/>
          </a:bodyPr>
          <a:lstStyle/>
          <a:p>
            <a:r>
              <a:rPr lang="en-US"/>
              <a:t>Digital Resources</a:t>
            </a:r>
          </a:p>
        </p:txBody>
      </p:sp>
      <p:graphicFrame>
        <p:nvGraphicFramePr>
          <p:cNvPr id="7" name="Content Placeholder 3">
            <a:extLst>
              <a:ext uri="{FF2B5EF4-FFF2-40B4-BE49-F238E27FC236}">
                <a16:creationId xmlns:a16="http://schemas.microsoft.com/office/drawing/2014/main" id="{69AD3E80-FE7B-737E-CAF5-00A7B3554CB6}"/>
              </a:ext>
            </a:extLst>
          </p:cNvPr>
          <p:cNvGraphicFramePr>
            <a:graphicFrameLocks noGrp="1"/>
          </p:cNvGraphicFramePr>
          <p:nvPr/>
        </p:nvGraphicFramePr>
        <p:xfrm>
          <a:off x="211033" y="1384663"/>
          <a:ext cx="11663104" cy="4441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3C9966D5-013F-6642-92A4-F666DCB68E80}"/>
              </a:ext>
            </a:extLst>
          </p:cNvPr>
          <p:cNvSpPr txBox="1"/>
          <p:nvPr/>
        </p:nvSpPr>
        <p:spPr>
          <a:xfrm>
            <a:off x="211032" y="1720840"/>
            <a:ext cx="3590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Alegreya Sans" panose="00000500000000000000" pitchFamily="2" charset="0"/>
                <a:ea typeface="+mn-ea"/>
                <a:cs typeface="+mn-cs"/>
                <a:hlinkClick r:id="rId8">
                  <a:extLst>
                    <a:ext uri="{A12FA001-AC4F-418D-AE19-62706E023703}">
                      <ahyp:hlinkClr xmlns:ahyp="http://schemas.microsoft.com/office/drawing/2018/hyperlinkcolor" val="tx"/>
                    </a:ext>
                  </a:extLst>
                </a:hlinkClick>
              </a:rPr>
              <a:t>AAP Family Media Plan</a:t>
            </a:r>
            <a:endParaRPr kumimoji="0" lang="en-US" sz="2400" b="0" i="0" u="none" strike="noStrike" kern="1200" cap="none" spc="0" normalizeH="0" baseline="0" noProof="0">
              <a:ln>
                <a:noFill/>
              </a:ln>
              <a:solidFill>
                <a:schemeClr val="bg1"/>
              </a:solidFill>
              <a:effectLst/>
              <a:uLnTx/>
              <a:uFillTx/>
              <a:latin typeface="Alegreya Sans" panose="00000500000000000000" pitchFamily="2" charset="0"/>
              <a:ea typeface="+mn-ea"/>
              <a:cs typeface="+mn-cs"/>
            </a:endParaRPr>
          </a:p>
        </p:txBody>
      </p:sp>
      <p:sp>
        <p:nvSpPr>
          <p:cNvPr id="20" name="TextBox 19">
            <a:extLst>
              <a:ext uri="{FF2B5EF4-FFF2-40B4-BE49-F238E27FC236}">
                <a16:creationId xmlns:a16="http://schemas.microsoft.com/office/drawing/2014/main" id="{D44C52C1-63B2-2352-374E-8B7AB3BCE180}"/>
              </a:ext>
            </a:extLst>
          </p:cNvPr>
          <p:cNvSpPr txBox="1"/>
          <p:nvPr/>
        </p:nvSpPr>
        <p:spPr>
          <a:xfrm>
            <a:off x="8253582" y="1723132"/>
            <a:ext cx="32150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legreya Sans" panose="00000500000000000000" pitchFamily="2" charset="0"/>
                <a:ea typeface="+mn-ea"/>
                <a:cs typeface="+mn-cs"/>
                <a:hlinkClick r:id="rId9">
                  <a:extLst>
                    <a:ext uri="{A12FA001-AC4F-418D-AE19-62706E023703}">
                      <ahyp:hlinkClr xmlns:ahyp="http://schemas.microsoft.com/office/drawing/2018/hyperlinkcolor" val="tx"/>
                    </a:ext>
                  </a:extLst>
                </a:hlinkClick>
              </a:rPr>
              <a:t>Videos for Youth</a:t>
            </a:r>
            <a:endParaRPr kumimoji="0" lang="en-US" sz="2400" b="1" i="0" u="none" strike="noStrike" kern="1200" cap="none" spc="0" normalizeH="0" baseline="0" noProof="0">
              <a:ln>
                <a:noFill/>
              </a:ln>
              <a:effectLst/>
              <a:uLnTx/>
              <a:uFillTx/>
              <a:latin typeface="Alegreya Sans" panose="000005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2060"/>
              </a:solidFill>
              <a:effectLst/>
              <a:uLnTx/>
              <a:uFillTx/>
              <a:latin typeface="Alegreya Sans" panose="000005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2060"/>
              </a:solidFill>
              <a:effectLst/>
              <a:uLnTx/>
              <a:uFillTx/>
              <a:latin typeface="Alegreya Sans" panose="00000500000000000000" pitchFamily="2" charset="0"/>
              <a:ea typeface="+mn-ea"/>
              <a:cs typeface="+mn-cs"/>
            </a:endParaRPr>
          </a:p>
        </p:txBody>
      </p:sp>
      <p:pic>
        <p:nvPicPr>
          <p:cNvPr id="1026" name="Picture 2">
            <a:extLst>
              <a:ext uri="{FF2B5EF4-FFF2-40B4-BE49-F238E27FC236}">
                <a16:creationId xmlns:a16="http://schemas.microsoft.com/office/drawing/2014/main" id="{A5BA7C70-7E80-C7BE-9CF1-1134060453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239" y="2359327"/>
            <a:ext cx="2732970" cy="1537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529974-4DB7-9B5C-EAFD-554CA4C8A6CD}"/>
              </a:ext>
            </a:extLst>
          </p:cNvPr>
          <p:cNvPicPr>
            <a:picLocks noChangeAspect="1"/>
          </p:cNvPicPr>
          <p:nvPr/>
        </p:nvPicPr>
        <p:blipFill rotWithShape="1">
          <a:blip r:embed="rId11"/>
          <a:srcRect l="28085" t="29251" r="51010" b="21254"/>
          <a:stretch/>
        </p:blipFill>
        <p:spPr>
          <a:xfrm>
            <a:off x="9069158" y="2424672"/>
            <a:ext cx="1583900" cy="2031326"/>
          </a:xfrm>
          <a:prstGeom prst="rect">
            <a:avLst/>
          </a:prstGeom>
        </p:spPr>
      </p:pic>
      <p:sp>
        <p:nvSpPr>
          <p:cNvPr id="4" name="TextBox 3">
            <a:extLst>
              <a:ext uri="{FF2B5EF4-FFF2-40B4-BE49-F238E27FC236}">
                <a16:creationId xmlns:a16="http://schemas.microsoft.com/office/drawing/2014/main" id="{8B4B8D39-3AA1-BB05-0AD6-A49B45D87929}"/>
              </a:ext>
            </a:extLst>
          </p:cNvPr>
          <p:cNvSpPr txBox="1"/>
          <p:nvPr/>
        </p:nvSpPr>
        <p:spPr>
          <a:xfrm>
            <a:off x="8625695" y="4708654"/>
            <a:ext cx="2470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484"/>
                </a:solidFill>
                <a:effectLst/>
                <a:uLnTx/>
                <a:uFillTx/>
                <a:latin typeface="Alegreya Sans" panose="00000500000000000000" pitchFamily="2" charset="0"/>
              </a:rPr>
              <a:t>4 Quick Social Media Tips for Teens</a:t>
            </a:r>
          </a:p>
        </p:txBody>
      </p:sp>
      <p:sp>
        <p:nvSpPr>
          <p:cNvPr id="5" name="AutoShape 4" descr="   Artwork for Social Media and Mental Health, How Maternal BMI and Rapid Infant Weight Gain Affect Children Later in Life – Ep. 157 ">
            <a:extLst>
              <a:ext uri="{FF2B5EF4-FFF2-40B4-BE49-F238E27FC236}">
                <a16:creationId xmlns:a16="http://schemas.microsoft.com/office/drawing/2014/main" id="{FF1096B6-43D0-BD54-D641-A3F5DDC093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48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D86FAD-9D82-13FE-E9F0-86DF1D1A2C75}"/>
              </a:ext>
            </a:extLst>
          </p:cNvPr>
          <p:cNvSpPr txBox="1"/>
          <p:nvPr/>
        </p:nvSpPr>
        <p:spPr>
          <a:xfrm>
            <a:off x="8390711" y="4675496"/>
            <a:ext cx="29407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2484"/>
              </a:solidFill>
              <a:effectLst/>
              <a:uLnTx/>
              <a:uFillTx/>
              <a:latin typeface="Alegreya Sans" panose="00000500000000000000" pitchFamily="2" charset="0"/>
            </a:endParaRPr>
          </a:p>
        </p:txBody>
      </p:sp>
      <p:sp>
        <p:nvSpPr>
          <p:cNvPr id="9" name="TextBox 8">
            <a:extLst>
              <a:ext uri="{FF2B5EF4-FFF2-40B4-BE49-F238E27FC236}">
                <a16:creationId xmlns:a16="http://schemas.microsoft.com/office/drawing/2014/main" id="{21B64CF9-8CBB-926F-9A4B-AEE575854BFD}"/>
              </a:ext>
            </a:extLst>
          </p:cNvPr>
          <p:cNvSpPr txBox="1"/>
          <p:nvPr/>
        </p:nvSpPr>
        <p:spPr>
          <a:xfrm>
            <a:off x="486383" y="4260715"/>
            <a:ext cx="28328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legreya Sans" panose="00000500000000000000" pitchFamily="2" charset="0"/>
              </a:rPr>
              <a:t>This tool helps family and youth set media priorities and create a plan that is adaptable over time. </a:t>
            </a:r>
          </a:p>
        </p:txBody>
      </p:sp>
      <p:sp>
        <p:nvSpPr>
          <p:cNvPr id="14" name="TextBox 13">
            <a:extLst>
              <a:ext uri="{FF2B5EF4-FFF2-40B4-BE49-F238E27FC236}">
                <a16:creationId xmlns:a16="http://schemas.microsoft.com/office/drawing/2014/main" id="{C2A74182-F395-23B3-8A5E-BCE0AD2B6EC9}"/>
              </a:ext>
            </a:extLst>
          </p:cNvPr>
          <p:cNvSpPr txBox="1"/>
          <p:nvPr/>
        </p:nvSpPr>
        <p:spPr>
          <a:xfrm>
            <a:off x="4035117" y="1598215"/>
            <a:ext cx="3590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legreya Sans" panose="00000500000000000000" pitchFamily="2" charset="0"/>
                <a:ea typeface="+mn-ea"/>
                <a:cs typeface="+mn-cs"/>
                <a:hlinkClick r:id="rId12">
                  <a:extLst>
                    <a:ext uri="{A12FA001-AC4F-418D-AE19-62706E023703}">
                      <ahyp:hlinkClr xmlns:ahyp="http://schemas.microsoft.com/office/drawing/2018/hyperlinkcolor" val="tx"/>
                    </a:ext>
                  </a:extLst>
                </a:hlinkClick>
              </a:rPr>
              <a:t>Family Tip Sheet- Building Healthy Digital Habits</a:t>
            </a:r>
            <a:endParaRPr kumimoji="0" lang="en-US" sz="2400" b="0" i="0" u="none" strike="noStrike" kern="1200" cap="none" spc="0" normalizeH="0" baseline="0" noProof="0">
              <a:ln>
                <a:noFill/>
              </a:ln>
              <a:effectLst/>
              <a:uLnTx/>
              <a:uFillTx/>
              <a:latin typeface="Alegreya Sans" panose="00000500000000000000" pitchFamily="2" charset="0"/>
              <a:ea typeface="+mn-ea"/>
              <a:cs typeface="+mn-cs"/>
            </a:endParaRPr>
          </a:p>
        </p:txBody>
      </p:sp>
      <p:sp>
        <p:nvSpPr>
          <p:cNvPr id="2" name="TextBox 1">
            <a:extLst>
              <a:ext uri="{FF2B5EF4-FFF2-40B4-BE49-F238E27FC236}">
                <a16:creationId xmlns:a16="http://schemas.microsoft.com/office/drawing/2014/main" id="{A4F35CBB-15E9-FA53-23A3-13A468B9494E}"/>
              </a:ext>
            </a:extLst>
          </p:cNvPr>
          <p:cNvSpPr txBox="1"/>
          <p:nvPr/>
        </p:nvSpPr>
        <p:spPr>
          <a:xfrm>
            <a:off x="4134785" y="3982999"/>
            <a:ext cx="352276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effectLst/>
                <a:latin typeface="Alegreya Sans" panose="00000500000000000000" pitchFamily="2" charset="0"/>
              </a:rPr>
              <a:t>When it comes to helping your children build healthy digital habits, you may not know where to start. Here are some research-based tips from pediatricians that can make a big difference for your family.</a:t>
            </a:r>
            <a:endParaRPr kumimoji="0" lang="en-US" sz="1800" b="0" i="0" u="none" strike="noStrike" kern="1200" cap="none" spc="0" normalizeH="0" baseline="0" noProof="0">
              <a:ln>
                <a:noFill/>
              </a:ln>
              <a:effectLst/>
              <a:uLnTx/>
              <a:uFillTx/>
              <a:latin typeface="Alegreya Sans" panose="00000500000000000000" pitchFamily="2" charset="0"/>
            </a:endParaRPr>
          </a:p>
        </p:txBody>
      </p:sp>
      <p:pic>
        <p:nvPicPr>
          <p:cNvPr id="10" name="Picture 9">
            <a:extLst>
              <a:ext uri="{FF2B5EF4-FFF2-40B4-BE49-F238E27FC236}">
                <a16:creationId xmlns:a16="http://schemas.microsoft.com/office/drawing/2014/main" id="{E22D096E-3335-3161-A437-631EC1903E41}"/>
              </a:ext>
            </a:extLst>
          </p:cNvPr>
          <p:cNvPicPr>
            <a:picLocks noChangeAspect="1"/>
          </p:cNvPicPr>
          <p:nvPr/>
        </p:nvPicPr>
        <p:blipFill>
          <a:blip r:embed="rId13"/>
          <a:stretch>
            <a:fillRect/>
          </a:stretch>
        </p:blipFill>
        <p:spPr>
          <a:xfrm>
            <a:off x="4841468" y="2550728"/>
            <a:ext cx="2109399" cy="1310754"/>
          </a:xfrm>
          <a:prstGeom prst="rect">
            <a:avLst/>
          </a:prstGeom>
        </p:spPr>
      </p:pic>
    </p:spTree>
    <p:extLst>
      <p:ext uri="{BB962C8B-B14F-4D97-AF65-F5344CB8AC3E}">
        <p14:creationId xmlns:p14="http://schemas.microsoft.com/office/powerpoint/2010/main" val="417787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9BDEDD-49F1-DCAE-48D2-13E95B5E7E99}"/>
              </a:ext>
            </a:extLst>
          </p:cNvPr>
          <p:cNvSpPr>
            <a:spLocks noGrp="1"/>
          </p:cNvSpPr>
          <p:nvPr>
            <p:ph type="body" sz="quarter" idx="10"/>
          </p:nvPr>
        </p:nvSpPr>
        <p:spPr>
          <a:xfrm>
            <a:off x="638348" y="4626932"/>
            <a:ext cx="6173366" cy="684514"/>
          </a:xfrm>
        </p:spPr>
        <p:txBody>
          <a:bodyPr>
            <a:normAutofit/>
          </a:bodyPr>
          <a:lstStyle/>
          <a:p>
            <a:r>
              <a:rPr lang="en-US" b="1"/>
              <a:t>Megan Moreno, MD, </a:t>
            </a:r>
            <a:r>
              <a:rPr lang="en-US" b="1" err="1"/>
              <a:t>MSEd</a:t>
            </a:r>
            <a:r>
              <a:rPr lang="en-US" b="1"/>
              <a:t>, MPH, FAAP</a:t>
            </a:r>
          </a:p>
          <a:p>
            <a:endParaRPr lang="en-US"/>
          </a:p>
        </p:txBody>
      </p:sp>
      <p:sp>
        <p:nvSpPr>
          <p:cNvPr id="5" name="Text Placeholder 4">
            <a:extLst>
              <a:ext uri="{FF2B5EF4-FFF2-40B4-BE49-F238E27FC236}">
                <a16:creationId xmlns:a16="http://schemas.microsoft.com/office/drawing/2014/main" id="{059219F4-919B-4EB1-2B73-822234FD41AC}"/>
              </a:ext>
            </a:extLst>
          </p:cNvPr>
          <p:cNvSpPr>
            <a:spLocks noGrp="1"/>
          </p:cNvSpPr>
          <p:nvPr>
            <p:ph type="body" sz="quarter" idx="11"/>
          </p:nvPr>
        </p:nvSpPr>
        <p:spPr>
          <a:xfrm>
            <a:off x="638348" y="5247407"/>
            <a:ext cx="6172971" cy="425781"/>
          </a:xfrm>
        </p:spPr>
        <p:txBody>
          <a:bodyPr>
            <a:normAutofit fontScale="92500" lnSpcReduction="20000"/>
          </a:bodyPr>
          <a:lstStyle/>
          <a:p>
            <a:r>
              <a:rPr lang="en-US" sz="2000"/>
              <a:t>Professor and </a:t>
            </a:r>
            <a:r>
              <a:rPr lang="en-US" sz="1900"/>
              <a:t>Interim</a:t>
            </a:r>
            <a:r>
              <a:rPr lang="en-US" sz="2000"/>
              <a:t> Chair, Department of Pediatrics</a:t>
            </a:r>
            <a:br>
              <a:rPr lang="en-US" sz="2000"/>
            </a:br>
            <a:r>
              <a:rPr lang="en-US" sz="2000"/>
              <a:t>University of Wisconsin</a:t>
            </a:r>
          </a:p>
          <a:p>
            <a:endParaRPr lang="en-US"/>
          </a:p>
        </p:txBody>
      </p:sp>
      <p:pic>
        <p:nvPicPr>
          <p:cNvPr id="9" name="Picture Placeholder 10">
            <a:extLst>
              <a:ext uri="{FF2B5EF4-FFF2-40B4-BE49-F238E27FC236}">
                <a16:creationId xmlns:a16="http://schemas.microsoft.com/office/drawing/2014/main" id="{6A2AE394-3E95-B570-36DD-048A4EBDE95C}"/>
              </a:ext>
            </a:extLst>
          </p:cNvPr>
          <p:cNvPicPr>
            <a:picLocks noGrp="1" noChangeAspect="1"/>
          </p:cNvPicPr>
          <p:nvPr>
            <p:ph type="pic" sz="quarter" idx="13"/>
          </p:nvPr>
        </p:nvPicPr>
        <p:blipFill>
          <a:blip r:embed="rId3"/>
          <a:srcRect l="16667" r="16667"/>
          <a:stretch/>
        </p:blipFill>
        <p:spPr>
          <a:xfrm>
            <a:off x="1338717" y="1261479"/>
            <a:ext cx="2868770" cy="2868770"/>
          </a:xfrm>
        </p:spPr>
      </p:pic>
      <p:pic>
        <p:nvPicPr>
          <p:cNvPr id="10" name="Picture Placeholder 11">
            <a:extLst>
              <a:ext uri="{FF2B5EF4-FFF2-40B4-BE49-F238E27FC236}">
                <a16:creationId xmlns:a16="http://schemas.microsoft.com/office/drawing/2014/main" id="{881B804C-1732-8E01-B253-F0257E91DE71}"/>
              </a:ext>
            </a:extLst>
          </p:cNvPr>
          <p:cNvPicPr>
            <a:picLocks noChangeAspect="1"/>
          </p:cNvPicPr>
          <p:nvPr/>
        </p:nvPicPr>
        <p:blipFill>
          <a:blip r:embed="rId4"/>
          <a:srcRect l="16622" r="16622"/>
          <a:stretch>
            <a:fillRect/>
          </a:stretch>
        </p:blipFill>
        <p:spPr>
          <a:xfrm>
            <a:off x="7507564" y="1261479"/>
            <a:ext cx="2882624" cy="2882624"/>
          </a:xfrm>
          <a:prstGeom prst="ellipse">
            <a:avLst/>
          </a:prstGeom>
        </p:spPr>
      </p:pic>
      <p:sp>
        <p:nvSpPr>
          <p:cNvPr id="12" name="TextBox 11">
            <a:extLst>
              <a:ext uri="{FF2B5EF4-FFF2-40B4-BE49-F238E27FC236}">
                <a16:creationId xmlns:a16="http://schemas.microsoft.com/office/drawing/2014/main" id="{9AF1CF7E-14B4-5A45-8CBB-63ED255E172C}"/>
              </a:ext>
            </a:extLst>
          </p:cNvPr>
          <p:cNvSpPr txBox="1"/>
          <p:nvPr/>
        </p:nvSpPr>
        <p:spPr>
          <a:xfrm>
            <a:off x="6096000" y="4423803"/>
            <a:ext cx="6096000" cy="433965"/>
          </a:xfrm>
          <a:prstGeom prst="rect">
            <a:avLst/>
          </a:prstGeom>
          <a:noFill/>
        </p:spPr>
        <p:txBody>
          <a:bodyPr wrap="square">
            <a:spAutoFit/>
          </a:bodyPr>
          <a:lstStyle/>
          <a:p>
            <a:pPr>
              <a:lnSpc>
                <a:spcPct val="90000"/>
              </a:lnSpc>
              <a:spcBef>
                <a:spcPts val="1000"/>
              </a:spcBef>
            </a:pPr>
            <a:r>
              <a:rPr lang="en-US" sz="2400" b="1">
                <a:solidFill>
                  <a:srgbClr val="00247F"/>
                </a:solidFill>
                <a:latin typeface="Alegreya Sans" pitchFamily="2" charset="0"/>
              </a:rPr>
              <a:t>Jenny Radesky, MD, FAAP</a:t>
            </a:r>
          </a:p>
        </p:txBody>
      </p:sp>
      <p:sp>
        <p:nvSpPr>
          <p:cNvPr id="14" name="TextBox 13">
            <a:extLst>
              <a:ext uri="{FF2B5EF4-FFF2-40B4-BE49-F238E27FC236}">
                <a16:creationId xmlns:a16="http://schemas.microsoft.com/office/drawing/2014/main" id="{62B56F39-023A-6F88-0491-09C8C54A2274}"/>
              </a:ext>
            </a:extLst>
          </p:cNvPr>
          <p:cNvSpPr txBox="1"/>
          <p:nvPr/>
        </p:nvSpPr>
        <p:spPr>
          <a:xfrm>
            <a:off x="6096000" y="4845949"/>
            <a:ext cx="6281854" cy="523605"/>
          </a:xfrm>
          <a:prstGeom prst="rect">
            <a:avLst/>
          </a:prstGeom>
          <a:noFill/>
        </p:spPr>
        <p:txBody>
          <a:bodyPr wrap="square">
            <a:spAutoFit/>
          </a:bodyPr>
          <a:lstStyle/>
          <a:p>
            <a:pPr>
              <a:lnSpc>
                <a:spcPct val="70000"/>
              </a:lnSpc>
              <a:spcBef>
                <a:spcPts val="1000"/>
              </a:spcBef>
            </a:pPr>
            <a:r>
              <a:rPr lang="en-US" sz="1900">
                <a:solidFill>
                  <a:srgbClr val="00247F"/>
                </a:solidFill>
                <a:latin typeface="Alegreya Sans Medium" pitchFamily="2" charset="0"/>
              </a:rPr>
              <a:t>Assistant Professor of Pediatrics &amp; Developmental and Behavioral Pediatrician, University of Michigan Medical School </a:t>
            </a:r>
          </a:p>
        </p:txBody>
      </p:sp>
    </p:spTree>
    <p:extLst>
      <p:ext uri="{BB962C8B-B14F-4D97-AF65-F5344CB8AC3E}">
        <p14:creationId xmlns:p14="http://schemas.microsoft.com/office/powerpoint/2010/main" val="1199251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4514-F751-E46A-CA05-7E70DD8C9E7D}"/>
              </a:ext>
            </a:extLst>
          </p:cNvPr>
          <p:cNvSpPr>
            <a:spLocks noGrp="1"/>
          </p:cNvSpPr>
          <p:nvPr>
            <p:ph type="title"/>
          </p:nvPr>
        </p:nvSpPr>
        <p:spPr>
          <a:xfrm>
            <a:off x="604863" y="4381827"/>
            <a:ext cx="9173619" cy="768672"/>
          </a:xfrm>
        </p:spPr>
        <p:txBody>
          <a:bodyPr/>
          <a:lstStyle/>
          <a:p>
            <a:r>
              <a:rPr lang="en-US"/>
              <a:t>Questions?</a:t>
            </a:r>
          </a:p>
        </p:txBody>
      </p:sp>
      <p:sp>
        <p:nvSpPr>
          <p:cNvPr id="3" name="Subtitle 2">
            <a:extLst>
              <a:ext uri="{FF2B5EF4-FFF2-40B4-BE49-F238E27FC236}">
                <a16:creationId xmlns:a16="http://schemas.microsoft.com/office/drawing/2014/main" id="{541B0B98-2384-17D5-FA9D-0BA3779FD3F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1556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A765-E26B-7543-0E9F-89427D9E7B10}"/>
              </a:ext>
            </a:extLst>
          </p:cNvPr>
          <p:cNvSpPr txBox="1"/>
          <p:nvPr/>
        </p:nvSpPr>
        <p:spPr>
          <a:xfrm>
            <a:off x="1063557" y="2353321"/>
            <a:ext cx="10064885" cy="2151358"/>
          </a:xfrm>
          <a:prstGeom prst="rect">
            <a:avLst/>
          </a:prstGeom>
          <a:noFill/>
        </p:spPr>
        <p:txBody>
          <a:bodyPr wrap="square" lIns="0" tIns="0" rIns="0" bIns="0" rtlCol="0" anchor="t">
            <a:noAutofit/>
          </a:bodyPr>
          <a:lstStyle/>
          <a:p>
            <a:pPr algn="ctr">
              <a:lnSpc>
                <a:spcPct val="150000"/>
              </a:lnSpc>
            </a:pPr>
            <a:r>
              <a:rPr lang="en-US" sz="4800" i="1">
                <a:solidFill>
                  <a:schemeClr val="bg1"/>
                </a:solidFill>
                <a:latin typeface="Alegreya Sans" pitchFamily="2" charset="0"/>
              </a:rPr>
              <a:t>Thank you!</a:t>
            </a:r>
          </a:p>
          <a:p>
            <a:pPr algn="ctr">
              <a:lnSpc>
                <a:spcPct val="150000"/>
              </a:lnSpc>
            </a:pPr>
            <a:r>
              <a:rPr lang="en-US" sz="4800" i="1">
                <a:solidFill>
                  <a:schemeClr val="bg1"/>
                </a:solidFill>
                <a:latin typeface="Alegreya Sans" pitchFamily="2" charset="0"/>
              </a:rPr>
              <a:t>Contact Us: socialmedia@aap.org</a:t>
            </a:r>
          </a:p>
        </p:txBody>
      </p:sp>
    </p:spTree>
    <p:extLst>
      <p:ext uri="{BB962C8B-B14F-4D97-AF65-F5344CB8AC3E}">
        <p14:creationId xmlns:p14="http://schemas.microsoft.com/office/powerpoint/2010/main" val="827646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AD47-8FBD-F446-9CEB-50830D5360C4}"/>
              </a:ext>
            </a:extLst>
          </p:cNvPr>
          <p:cNvSpPr>
            <a:spLocks noGrp="1"/>
          </p:cNvSpPr>
          <p:nvPr>
            <p:ph type="title"/>
          </p:nvPr>
        </p:nvSpPr>
        <p:spPr>
          <a:xfrm>
            <a:off x="470056" y="341692"/>
            <a:ext cx="11225001" cy="442247"/>
          </a:xfrm>
        </p:spPr>
        <p:txBody>
          <a:bodyPr>
            <a:noAutofit/>
          </a:bodyPr>
          <a:lstStyle/>
          <a:p>
            <a:r>
              <a:rPr lang="en-US" sz="2900"/>
              <a:t>What is Social Media?</a:t>
            </a:r>
          </a:p>
        </p:txBody>
      </p:sp>
      <p:sp>
        <p:nvSpPr>
          <p:cNvPr id="3" name="Text Placeholder 2">
            <a:extLst>
              <a:ext uri="{FF2B5EF4-FFF2-40B4-BE49-F238E27FC236}">
                <a16:creationId xmlns:a16="http://schemas.microsoft.com/office/drawing/2014/main" id="{1B028821-9C2E-0C41-D6ED-C1F79E6E93CF}"/>
              </a:ext>
            </a:extLst>
          </p:cNvPr>
          <p:cNvSpPr>
            <a:spLocks noGrp="1"/>
          </p:cNvSpPr>
          <p:nvPr>
            <p:ph type="body" sz="quarter" idx="13"/>
          </p:nvPr>
        </p:nvSpPr>
        <p:spPr>
          <a:xfrm>
            <a:off x="470056" y="931269"/>
            <a:ext cx="11225000" cy="365125"/>
          </a:xfrm>
        </p:spPr>
        <p:txBody>
          <a:bodyPr/>
          <a:lstStyle/>
          <a:p>
            <a:r>
              <a:rPr lang="en-US" sz="2400">
                <a:latin typeface="Alegreya Sans SC"/>
              </a:rPr>
              <a:t>WE DEFINE 'SOCIAL MEDIA' VERY BROADLY</a:t>
            </a:r>
            <a:endParaRPr lang="en-US"/>
          </a:p>
        </p:txBody>
      </p:sp>
      <p:sp>
        <p:nvSpPr>
          <p:cNvPr id="7" name="TextBox 6">
            <a:extLst>
              <a:ext uri="{FF2B5EF4-FFF2-40B4-BE49-F238E27FC236}">
                <a16:creationId xmlns:a16="http://schemas.microsoft.com/office/drawing/2014/main" id="{998DFE0D-E98B-93DC-6A1B-609E834CAEA8}"/>
              </a:ext>
            </a:extLst>
          </p:cNvPr>
          <p:cNvSpPr txBox="1"/>
          <p:nvPr/>
        </p:nvSpPr>
        <p:spPr>
          <a:xfrm>
            <a:off x="13617" y="6339050"/>
            <a:ext cx="7001691" cy="553998"/>
          </a:xfrm>
          <a:prstGeom prst="rect">
            <a:avLst/>
          </a:prstGeom>
          <a:noFill/>
        </p:spPr>
        <p:txBody>
          <a:bodyPr wrap="square" rtlCol="0">
            <a:spAutoFit/>
          </a:bodyPr>
          <a:lstStyle/>
          <a:p>
            <a:r>
              <a:rPr lang="en-US" sz="1000">
                <a:solidFill>
                  <a:srgbClr val="00247F"/>
                </a:solidFill>
                <a:latin typeface="Alegreya Sans" panose="00000500000000000000" pitchFamily="2" charset="0"/>
              </a:rPr>
              <a:t> </a:t>
            </a:r>
            <a:r>
              <a:rPr lang="en-US" sz="1000">
                <a:solidFill>
                  <a:srgbClr val="467886"/>
                </a:solidFill>
                <a:latin typeface="Alegreya Sans" panose="00000500000000000000" pitchFamily="2" charset="0"/>
                <a:hlinkClick r:id="rId3">
                  <a:extLst>
                    <a:ext uri="{A12FA001-AC4F-418D-AE19-62706E023703}">
                      <ahyp:hlinkClr xmlns:ahyp="http://schemas.microsoft.com/office/drawing/2018/hyperlinkcolor" val="tx"/>
                    </a:ext>
                  </a:extLst>
                </a:hlinkClick>
              </a:rPr>
              <a:t>History of Social Media (It's Younger Than You Think) – </a:t>
            </a:r>
            <a:r>
              <a:rPr lang="en-US" sz="1000" err="1">
                <a:solidFill>
                  <a:srgbClr val="00247F"/>
                </a:solidFill>
                <a:latin typeface="Alegreya Sans" panose="00000500000000000000" pitchFamily="2" charset="0"/>
                <a:hlinkClick r:id="rId3">
                  <a:extLst>
                    <a:ext uri="{A12FA001-AC4F-418D-AE19-62706E023703}">
                      <ahyp:hlinkClr xmlns:ahyp="http://schemas.microsoft.com/office/drawing/2018/hyperlinkcolor" val="tx"/>
                    </a:ext>
                  </a:extLst>
                </a:hlinkClick>
              </a:rPr>
              <a:t>BroadbandSearch</a:t>
            </a:r>
            <a:endParaRPr lang="en-US" sz="1000">
              <a:solidFill>
                <a:srgbClr val="00247F"/>
              </a:solidFill>
              <a:latin typeface="Alegreya Sans" panose="00000500000000000000" pitchFamily="2" charset="0"/>
            </a:endParaRPr>
          </a:p>
          <a:p>
            <a:r>
              <a:rPr lang="en-US" sz="1000">
                <a:latin typeface="Alegreya Sans" panose="00000500000000000000" pitchFamily="2" charset="0"/>
                <a:hlinkClick r:id="rId4"/>
              </a:rPr>
              <a:t>Free Vector | Social media icons vector set with </a:t>
            </a:r>
            <a:r>
              <a:rPr lang="en-US" sz="1000" err="1">
                <a:latin typeface="Alegreya Sans" panose="00000500000000000000" pitchFamily="2" charset="0"/>
                <a:hlinkClick r:id="rId4"/>
              </a:rPr>
              <a:t>facebook</a:t>
            </a:r>
            <a:r>
              <a:rPr lang="en-US" sz="1000">
                <a:latin typeface="Alegreya Sans" panose="00000500000000000000" pitchFamily="2" charset="0"/>
                <a:hlinkClick r:id="rId4"/>
              </a:rPr>
              <a:t>, </a:t>
            </a:r>
            <a:r>
              <a:rPr lang="en-US" sz="1000" err="1">
                <a:latin typeface="Alegreya Sans" panose="00000500000000000000" pitchFamily="2" charset="0"/>
                <a:hlinkClick r:id="rId4"/>
              </a:rPr>
              <a:t>instagram</a:t>
            </a:r>
            <a:r>
              <a:rPr lang="en-US" sz="1000">
                <a:latin typeface="Alegreya Sans" panose="00000500000000000000" pitchFamily="2" charset="0"/>
                <a:hlinkClick r:id="rId4"/>
              </a:rPr>
              <a:t>, twitter, </a:t>
            </a:r>
            <a:r>
              <a:rPr lang="en-US" sz="1000" err="1">
                <a:latin typeface="Alegreya Sans" panose="00000500000000000000" pitchFamily="2" charset="0"/>
                <a:hlinkClick r:id="rId4"/>
              </a:rPr>
              <a:t>tiktok</a:t>
            </a:r>
            <a:r>
              <a:rPr lang="en-US" sz="1000">
                <a:latin typeface="Alegreya Sans" panose="00000500000000000000" pitchFamily="2" charset="0"/>
                <a:hlinkClick r:id="rId4"/>
              </a:rPr>
              <a:t>, </a:t>
            </a:r>
            <a:r>
              <a:rPr lang="en-US" sz="1000" err="1">
                <a:latin typeface="Alegreya Sans" panose="00000500000000000000" pitchFamily="2" charset="0"/>
                <a:hlinkClick r:id="rId4"/>
              </a:rPr>
              <a:t>youtube</a:t>
            </a:r>
            <a:r>
              <a:rPr lang="en-US" sz="1000">
                <a:latin typeface="Alegreya Sans" panose="00000500000000000000" pitchFamily="2" charset="0"/>
                <a:hlinkClick r:id="rId4"/>
              </a:rPr>
              <a:t> logos (freepik.com</a:t>
            </a:r>
            <a:r>
              <a:rPr lang="en-US" sz="1000">
                <a:hlinkClick r:id="rId4"/>
              </a:rPr>
              <a:t>)</a:t>
            </a:r>
            <a:endParaRPr lang="en-US" sz="1000">
              <a:latin typeface="Alegreya Sans"/>
            </a:endParaRPr>
          </a:p>
          <a:p>
            <a:endParaRPr lang="en-US" sz="1000">
              <a:latin typeface="Alegreya Sans"/>
            </a:endParaRPr>
          </a:p>
        </p:txBody>
      </p:sp>
      <p:sp>
        <p:nvSpPr>
          <p:cNvPr id="4" name="TextBox 3">
            <a:extLst>
              <a:ext uri="{FF2B5EF4-FFF2-40B4-BE49-F238E27FC236}">
                <a16:creationId xmlns:a16="http://schemas.microsoft.com/office/drawing/2014/main" id="{1D1B28FA-6E89-6623-584F-8D1DBF2B013E}"/>
              </a:ext>
            </a:extLst>
          </p:cNvPr>
          <p:cNvSpPr txBox="1"/>
          <p:nvPr/>
        </p:nvSpPr>
        <p:spPr>
          <a:xfrm>
            <a:off x="5174761" y="1953011"/>
            <a:ext cx="6808518" cy="3693319"/>
          </a:xfrm>
          <a:prstGeom prst="rect">
            <a:avLst/>
          </a:prstGeom>
          <a:noFill/>
          <a:ln>
            <a:noFill/>
          </a:ln>
        </p:spPr>
        <p:txBody>
          <a:bodyPr wrap="square" lIns="91440" tIns="45720" rIns="91440" bIns="45720" rtlCol="0" anchor="t">
            <a:spAutoFit/>
          </a:bodyPr>
          <a:lstStyle/>
          <a:p>
            <a:pPr marL="342900" indent="-342900">
              <a:buClr>
                <a:srgbClr val="FFC000"/>
              </a:buClr>
              <a:buFont typeface="Arial" panose="020B0604020202020204" pitchFamily="34" charset="0"/>
              <a:buChar char="•"/>
            </a:pPr>
            <a:r>
              <a:rPr lang="en-US" sz="2400">
                <a:solidFill>
                  <a:srgbClr val="00247F"/>
                </a:solidFill>
                <a:latin typeface="Alegreya Sans"/>
              </a:rPr>
              <a:t>'Social Media' encompasses many platforms with varying design affordances</a:t>
            </a:r>
          </a:p>
          <a:p>
            <a:pPr marL="342900" indent="-342900">
              <a:buClr>
                <a:srgbClr val="FFC000"/>
              </a:buClr>
              <a:buFont typeface="Arial" panose="020B0604020202020204" pitchFamily="34" charset="0"/>
              <a:buChar char="•"/>
            </a:pPr>
            <a:r>
              <a:rPr lang="en-US" sz="2400">
                <a:solidFill>
                  <a:srgbClr val="00247F"/>
                </a:solidFill>
                <a:latin typeface="Alegreya Sans"/>
              </a:rPr>
              <a:t>Prominent designs include hosting user-generated content, algorithmic recommendations, messaging, video-sharing, and business models that include marketing and monetization</a:t>
            </a:r>
          </a:p>
          <a:p>
            <a:pPr marL="342900" indent="-342900">
              <a:buClr>
                <a:srgbClr val="FFC000"/>
              </a:buClr>
              <a:buFont typeface="Arial" panose="020B0604020202020204" pitchFamily="34" charset="0"/>
              <a:buChar char="•"/>
            </a:pPr>
            <a:r>
              <a:rPr lang="en-US" sz="2400">
                <a:solidFill>
                  <a:srgbClr val="00247F"/>
                </a:solidFill>
                <a:latin typeface="Alegreya Sans"/>
              </a:rPr>
              <a:t>Young children start using video-sharing platforms and online multiplayer videogames (e.g., YouTube, Roblox) that we include in our guidance</a:t>
            </a:r>
          </a:p>
          <a:p>
            <a:pPr marL="285750" indent="-285750">
              <a:buFont typeface="Arial" panose="020B0604020202020204" pitchFamily="34" charset="0"/>
              <a:buChar char="•"/>
            </a:pPr>
            <a:endParaRPr lang="en-US"/>
          </a:p>
        </p:txBody>
      </p:sp>
      <p:pic>
        <p:nvPicPr>
          <p:cNvPr id="1026" name="Picture 2" descr="Social media icons vector set with facebook, instagram, twitter, tiktok, youtube logos">
            <a:extLst>
              <a:ext uri="{FF2B5EF4-FFF2-40B4-BE49-F238E27FC236}">
                <a16:creationId xmlns:a16="http://schemas.microsoft.com/office/drawing/2014/main" id="{E1539BCA-32C4-D5EB-ADA2-CC33CFB0A1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695"/>
          <a:stretch/>
        </p:blipFill>
        <p:spPr bwMode="auto">
          <a:xfrm>
            <a:off x="757750" y="2025570"/>
            <a:ext cx="4248550" cy="366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47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62A5-65BE-3406-B201-ACD6E753C008}"/>
              </a:ext>
            </a:extLst>
          </p:cNvPr>
          <p:cNvSpPr>
            <a:spLocks noGrp="1"/>
          </p:cNvSpPr>
          <p:nvPr>
            <p:ph type="title"/>
          </p:nvPr>
        </p:nvSpPr>
        <p:spPr/>
        <p:txBody>
          <a:bodyPr>
            <a:normAutofit fontScale="90000"/>
          </a:bodyPr>
          <a:lstStyle/>
          <a:p>
            <a:r>
              <a:rPr lang="en-US"/>
              <a:t>Social Media Use in Children 8 &amp; Under </a:t>
            </a:r>
          </a:p>
        </p:txBody>
      </p:sp>
      <p:sp>
        <p:nvSpPr>
          <p:cNvPr id="3" name="Content Placeholder 2">
            <a:extLst>
              <a:ext uri="{FF2B5EF4-FFF2-40B4-BE49-F238E27FC236}">
                <a16:creationId xmlns:a16="http://schemas.microsoft.com/office/drawing/2014/main" id="{6423E098-FA16-D897-E8BA-FED785F7ABD1}"/>
              </a:ext>
            </a:extLst>
          </p:cNvPr>
          <p:cNvSpPr>
            <a:spLocks noGrp="1"/>
          </p:cNvSpPr>
          <p:nvPr>
            <p:ph idx="1"/>
          </p:nvPr>
        </p:nvSpPr>
        <p:spPr/>
        <p:txBody>
          <a:bodyPr vert="horz" lIns="0" tIns="0" rIns="0" bIns="0" rtlCol="0" anchor="t">
            <a:normAutofit/>
          </a:bodyPr>
          <a:lstStyle/>
          <a:p>
            <a:pPr marL="804545" lvl="1" indent="-347345">
              <a:buClr>
                <a:srgbClr val="FFC000"/>
              </a:buClr>
              <a:buSzPct val="120000"/>
            </a:pPr>
            <a:r>
              <a:rPr lang="en-US" sz="2400"/>
              <a:t>Entertainment (</a:t>
            </a:r>
            <a:r>
              <a:rPr lang="en-US" sz="2400" err="1"/>
              <a:t>ie</a:t>
            </a:r>
            <a:r>
              <a:rPr lang="en-US" sz="2400"/>
              <a:t>, videos, games, music)</a:t>
            </a:r>
            <a:endParaRPr lang="en-US"/>
          </a:p>
          <a:p>
            <a:pPr marL="804545" lvl="1" indent="-347345">
              <a:buClr>
                <a:srgbClr val="FFC000"/>
              </a:buClr>
              <a:buSzPct val="120000"/>
            </a:pPr>
            <a:r>
              <a:rPr lang="en-US" sz="2400"/>
              <a:t>Social relationships/connecting with family or peers </a:t>
            </a:r>
          </a:p>
          <a:p>
            <a:pPr marL="804545" lvl="1" indent="-347345">
              <a:buClr>
                <a:srgbClr val="FFC000"/>
              </a:buClr>
              <a:buSzPct val="120000"/>
            </a:pPr>
            <a:r>
              <a:rPr lang="en-US" sz="2400"/>
              <a:t>Distraction and emotion regulation </a:t>
            </a:r>
          </a:p>
          <a:p>
            <a:pPr marL="804545" lvl="1" indent="-347345">
              <a:buClr>
                <a:srgbClr val="FFC000"/>
              </a:buClr>
              <a:buSzPct val="120000"/>
            </a:pPr>
            <a:r>
              <a:rPr lang="en-US" sz="2400"/>
              <a:t>Education </a:t>
            </a:r>
          </a:p>
          <a:p>
            <a:pPr marL="804545" lvl="1" indent="-347345">
              <a:buClr>
                <a:srgbClr val="FFC000"/>
              </a:buClr>
              <a:buSzPct val="120000"/>
            </a:pPr>
            <a:r>
              <a:rPr lang="en-US" sz="2400"/>
              <a:t>“Researching” toys or exploring content </a:t>
            </a:r>
          </a:p>
          <a:p>
            <a:pPr marL="804545" lvl="1" indent="-347345">
              <a:buClr>
                <a:srgbClr val="FFC000"/>
              </a:buClr>
              <a:buSzPct val="120000"/>
            </a:pPr>
            <a:r>
              <a:rPr lang="en-US" sz="2400"/>
              <a:t>Watching influencers or other children who are uploading content</a:t>
            </a:r>
          </a:p>
          <a:p>
            <a:pPr marL="804545" lvl="1" indent="-347345">
              <a:buClr>
                <a:srgbClr val="FFC000"/>
              </a:buClr>
              <a:buSzPct val="120000"/>
            </a:pPr>
            <a:r>
              <a:rPr lang="en-US" sz="2400">
                <a:latin typeface="Alegreya Sans"/>
              </a:rPr>
              <a:t>Following celebrities </a:t>
            </a:r>
          </a:p>
          <a:p>
            <a:pPr marL="804545" lvl="1" indent="-347345">
              <a:buClr>
                <a:srgbClr val="FFC000"/>
              </a:buClr>
              <a:buSzPct val="120000"/>
            </a:pPr>
            <a:r>
              <a:rPr lang="en-US" sz="2400">
                <a:latin typeface="Alegreya Sans"/>
              </a:rPr>
              <a:t>Posting their own videos (until their account is taken down)</a:t>
            </a:r>
            <a:endParaRPr lang="en-US" sz="2400"/>
          </a:p>
          <a:p>
            <a:pPr marL="804545" lvl="1" indent="-347345"/>
            <a:endParaRPr lang="en-US" sz="2400"/>
          </a:p>
          <a:p>
            <a:pPr marL="804545" lvl="1" indent="-347345"/>
            <a:endParaRPr lang="en-US" sz="2400"/>
          </a:p>
          <a:p>
            <a:pPr marL="804545" lvl="1" indent="-347345"/>
            <a:endParaRPr lang="en-US" sz="2400"/>
          </a:p>
        </p:txBody>
      </p:sp>
      <p:sp>
        <p:nvSpPr>
          <p:cNvPr id="4" name="Text Placeholder 3">
            <a:extLst>
              <a:ext uri="{FF2B5EF4-FFF2-40B4-BE49-F238E27FC236}">
                <a16:creationId xmlns:a16="http://schemas.microsoft.com/office/drawing/2014/main" id="{3FC2DC7C-A774-29AF-532C-351A10265A5F}"/>
              </a:ext>
            </a:extLst>
          </p:cNvPr>
          <p:cNvSpPr>
            <a:spLocks noGrp="1"/>
          </p:cNvSpPr>
          <p:nvPr>
            <p:ph type="body" sz="quarter" idx="13"/>
          </p:nvPr>
        </p:nvSpPr>
        <p:spPr/>
        <p:txBody>
          <a:bodyPr/>
          <a:lstStyle/>
          <a:p>
            <a:r>
              <a:rPr lang="en-US">
                <a:latin typeface="Alegreya Sans SC"/>
              </a:rPr>
              <a:t>Understanding Motivations and Functions</a:t>
            </a:r>
            <a:endParaRPr lang="en-US">
              <a:solidFill>
                <a:srgbClr val="000000"/>
              </a:solidFill>
              <a:latin typeface="Alegreya Sans SC"/>
            </a:endParaRPr>
          </a:p>
        </p:txBody>
      </p:sp>
      <p:sp>
        <p:nvSpPr>
          <p:cNvPr id="8" name="TextBox 7">
            <a:extLst>
              <a:ext uri="{FF2B5EF4-FFF2-40B4-BE49-F238E27FC236}">
                <a16:creationId xmlns:a16="http://schemas.microsoft.com/office/drawing/2014/main" id="{2096C58A-73A7-6FA9-7427-F0E0A9F62BA3}"/>
              </a:ext>
            </a:extLst>
          </p:cNvPr>
          <p:cNvSpPr txBox="1"/>
          <p:nvPr/>
        </p:nvSpPr>
        <p:spPr>
          <a:xfrm>
            <a:off x="7075431" y="6098371"/>
            <a:ext cx="4619625" cy="400110"/>
          </a:xfrm>
          <a:prstGeom prst="rect">
            <a:avLst/>
          </a:prstGeom>
          <a:noFill/>
        </p:spPr>
        <p:txBody>
          <a:bodyPr wrap="square" lIns="91440" tIns="45720" rIns="91440" bIns="45720" rtlCol="0" anchor="t">
            <a:spAutoFit/>
          </a:bodyPr>
          <a:lstStyle/>
          <a:p>
            <a:r>
              <a:rPr lang="en-US" sz="1000">
                <a:latin typeface="Alegreya Sans"/>
                <a:hlinkClick r:id="rId3"/>
              </a:rPr>
              <a:t>Watching YouTube Videos (aap.org)</a:t>
            </a:r>
            <a:endParaRPr lang="en-US" sz="1000">
              <a:latin typeface="Alegreya Sans"/>
            </a:endParaRPr>
          </a:p>
          <a:p>
            <a:r>
              <a:rPr lang="en-US" sz="1000">
                <a:latin typeface="Alegreya Sans"/>
                <a:hlinkClick r:id="rId4"/>
              </a:rPr>
              <a:t>Preferred method of screen time/Selecting best shows/games for toddlers (aap.org)</a:t>
            </a:r>
          </a:p>
        </p:txBody>
      </p:sp>
    </p:spTree>
    <p:extLst>
      <p:ext uri="{BB962C8B-B14F-4D97-AF65-F5344CB8AC3E}">
        <p14:creationId xmlns:p14="http://schemas.microsoft.com/office/powerpoint/2010/main" val="79503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EAA7-DF6E-AB49-CC10-4707B0D39B4A}"/>
              </a:ext>
            </a:extLst>
          </p:cNvPr>
          <p:cNvSpPr>
            <a:spLocks noGrp="1"/>
          </p:cNvSpPr>
          <p:nvPr>
            <p:ph type="title"/>
          </p:nvPr>
        </p:nvSpPr>
        <p:spPr/>
        <p:txBody>
          <a:bodyPr>
            <a:normAutofit fontScale="90000"/>
          </a:bodyPr>
          <a:lstStyle/>
          <a:p>
            <a:r>
              <a:rPr lang="en-US" sz="3200"/>
              <a:t>Adolescents Use Social Media in Diverse Ways</a:t>
            </a:r>
            <a:endParaRPr lang="en-US"/>
          </a:p>
        </p:txBody>
      </p:sp>
      <p:sp>
        <p:nvSpPr>
          <p:cNvPr id="3" name="Content Placeholder 2">
            <a:extLst>
              <a:ext uri="{FF2B5EF4-FFF2-40B4-BE49-F238E27FC236}">
                <a16:creationId xmlns:a16="http://schemas.microsoft.com/office/drawing/2014/main" id="{0CAD21C3-D34E-F3F3-A3F1-62D947A78C5A}"/>
              </a:ext>
            </a:extLst>
          </p:cNvPr>
          <p:cNvSpPr>
            <a:spLocks noGrp="1"/>
          </p:cNvSpPr>
          <p:nvPr>
            <p:ph idx="1"/>
          </p:nvPr>
        </p:nvSpPr>
        <p:spPr/>
        <p:txBody>
          <a:bodyPr/>
          <a:lstStyle/>
          <a:p>
            <a:pPr>
              <a:buClr>
                <a:srgbClr val="FFC000"/>
              </a:buClr>
              <a:buSzPct val="120000"/>
            </a:pPr>
            <a:r>
              <a:rPr lang="en-US" sz="2400" dirty="0"/>
              <a:t>Social: Communicating with friends, building larger networks based on interests (e.g., fandoms), maintaining relationships</a:t>
            </a:r>
          </a:p>
          <a:p>
            <a:pPr>
              <a:buClr>
                <a:srgbClr val="FFC000"/>
              </a:buClr>
              <a:buSzPct val="120000"/>
            </a:pPr>
            <a:r>
              <a:rPr lang="en-US" sz="2400" dirty="0"/>
              <a:t>Emotional: Seeking support, relieving stress</a:t>
            </a:r>
          </a:p>
          <a:p>
            <a:pPr>
              <a:buClr>
                <a:srgbClr val="FFC000"/>
              </a:buClr>
              <a:buSzPct val="120000"/>
            </a:pPr>
            <a:r>
              <a:rPr lang="en-US" sz="2400" dirty="0"/>
              <a:t>Functional: Planning events, engaging around assignments</a:t>
            </a:r>
          </a:p>
          <a:p>
            <a:pPr>
              <a:buClr>
                <a:srgbClr val="FFC000"/>
              </a:buClr>
              <a:buSzPct val="120000"/>
            </a:pPr>
            <a:r>
              <a:rPr lang="en-US" sz="2400" dirty="0"/>
              <a:t>Identity: Exploring sense of self, seeing reactions from others, feeling understood, finding communities and learning about others’ identities</a:t>
            </a:r>
          </a:p>
          <a:p>
            <a:pPr>
              <a:buClr>
                <a:srgbClr val="FFC000"/>
              </a:buClr>
              <a:buSzPct val="120000"/>
            </a:pPr>
            <a:r>
              <a:rPr lang="en-US" sz="2400" dirty="0"/>
              <a:t>All of this is “real life” to them</a:t>
            </a:r>
          </a:p>
          <a:p>
            <a:endParaRPr lang="en-US" dirty="0"/>
          </a:p>
        </p:txBody>
      </p:sp>
      <p:sp>
        <p:nvSpPr>
          <p:cNvPr id="4" name="Text Placeholder 3">
            <a:extLst>
              <a:ext uri="{FF2B5EF4-FFF2-40B4-BE49-F238E27FC236}">
                <a16:creationId xmlns:a16="http://schemas.microsoft.com/office/drawing/2014/main" id="{1C31A328-68F1-723F-89C4-37D568865D97}"/>
              </a:ext>
            </a:extLst>
          </p:cNvPr>
          <p:cNvSpPr>
            <a:spLocks noGrp="1"/>
          </p:cNvSpPr>
          <p:nvPr>
            <p:ph type="body" sz="quarter" idx="13"/>
          </p:nvPr>
        </p:nvSpPr>
        <p:spPr/>
        <p:txBody>
          <a:bodyPr/>
          <a:lstStyle/>
          <a:p>
            <a:r>
              <a:rPr lang="en-US"/>
              <a:t>Understanding Motivations and Functions</a:t>
            </a:r>
          </a:p>
        </p:txBody>
      </p:sp>
    </p:spTree>
    <p:extLst>
      <p:ext uri="{BB962C8B-B14F-4D97-AF65-F5344CB8AC3E}">
        <p14:creationId xmlns:p14="http://schemas.microsoft.com/office/powerpoint/2010/main" val="186815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8E5D-666F-8772-45DE-DB7F6A486DCA}"/>
              </a:ext>
            </a:extLst>
          </p:cNvPr>
          <p:cNvSpPr>
            <a:spLocks noGrp="1"/>
          </p:cNvSpPr>
          <p:nvPr>
            <p:ph type="title"/>
          </p:nvPr>
        </p:nvSpPr>
        <p:spPr/>
        <p:txBody>
          <a:bodyPr>
            <a:noAutofit/>
          </a:bodyPr>
          <a:lstStyle/>
          <a:p>
            <a:pPr algn="ctr"/>
            <a:r>
              <a:rPr lang="en-US" sz="4000"/>
              <a:t>The Popular Narrative</a:t>
            </a:r>
          </a:p>
        </p:txBody>
      </p:sp>
      <p:pic>
        <p:nvPicPr>
          <p:cNvPr id="5" name="Content Placeholder 6">
            <a:extLst>
              <a:ext uri="{FF2B5EF4-FFF2-40B4-BE49-F238E27FC236}">
                <a16:creationId xmlns:a16="http://schemas.microsoft.com/office/drawing/2014/main" id="{0C84813A-7443-7FEE-DD20-C92789EB8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9539" y="1651298"/>
            <a:ext cx="4598952" cy="2346325"/>
          </a:xfrm>
          <a:prstGeom prst="rect">
            <a:avLst/>
          </a:prstGeom>
        </p:spPr>
      </p:pic>
      <p:pic>
        <p:nvPicPr>
          <p:cNvPr id="7" name="Picture 7">
            <a:extLst>
              <a:ext uri="{FF2B5EF4-FFF2-40B4-BE49-F238E27FC236}">
                <a16:creationId xmlns:a16="http://schemas.microsoft.com/office/drawing/2014/main" id="{079C7FB3-D915-28F3-7934-E049A59B9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699" y="4106081"/>
            <a:ext cx="3304131" cy="25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76D55C01-82FE-3256-3046-C9C6F5C2E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249" y="1600143"/>
            <a:ext cx="4598952" cy="29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peech Bubble: Rectangle with Corners Rounded 9">
            <a:extLst>
              <a:ext uri="{FF2B5EF4-FFF2-40B4-BE49-F238E27FC236}">
                <a16:creationId xmlns:a16="http://schemas.microsoft.com/office/drawing/2014/main" id="{BD8E0235-2C1F-1794-D5D3-9CEA6B171BEE}"/>
              </a:ext>
            </a:extLst>
          </p:cNvPr>
          <p:cNvSpPr/>
          <p:nvPr/>
        </p:nvSpPr>
        <p:spPr>
          <a:xfrm>
            <a:off x="6194366" y="4775953"/>
            <a:ext cx="3608929" cy="963807"/>
          </a:xfrm>
          <a:prstGeom prst="wedgeRoundRectCallout">
            <a:avLst>
              <a:gd name="adj1" fmla="val -68717"/>
              <a:gd name="adj2" fmla="val -73077"/>
              <a:gd name="adj3" fmla="val 16667"/>
            </a:avLst>
          </a:prstGeom>
          <a:solidFill>
            <a:srgbClr val="00247F"/>
          </a:solidFill>
        </p:spPr>
        <p:style>
          <a:lnRef idx="1">
            <a:schemeClr val="dk1"/>
          </a:lnRef>
          <a:fillRef idx="2">
            <a:schemeClr val="dk1"/>
          </a:fillRef>
          <a:effectRef idx="1">
            <a:schemeClr val="dk1"/>
          </a:effectRef>
          <a:fontRef idx="minor">
            <a:schemeClr val="dk1"/>
          </a:fontRef>
        </p:style>
        <p:txBody>
          <a:bodyPr anchor="ctr"/>
          <a:lstStyle/>
          <a:p>
            <a:pPr algn="ctr">
              <a:defRPr/>
            </a:pPr>
            <a:r>
              <a:rPr lang="en-US" sz="2400">
                <a:solidFill>
                  <a:schemeClr val="bg1"/>
                </a:solidFill>
                <a:latin typeface="Alegreya Sans" panose="00000500000000000000" pitchFamily="2" charset="0"/>
              </a:rPr>
              <a:t>The dominant narrative has focused on risk</a:t>
            </a:r>
          </a:p>
        </p:txBody>
      </p:sp>
    </p:spTree>
    <p:extLst>
      <p:ext uri="{BB962C8B-B14F-4D97-AF65-F5344CB8AC3E}">
        <p14:creationId xmlns:p14="http://schemas.microsoft.com/office/powerpoint/2010/main" val="253005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C0B2-9541-AD4D-3277-968A8C75AD7F}"/>
              </a:ext>
            </a:extLst>
          </p:cNvPr>
          <p:cNvSpPr>
            <a:spLocks noGrp="1"/>
          </p:cNvSpPr>
          <p:nvPr>
            <p:ph type="title"/>
          </p:nvPr>
        </p:nvSpPr>
        <p:spPr>
          <a:xfrm>
            <a:off x="692913" y="922397"/>
            <a:ext cx="11002907" cy="442247"/>
          </a:xfrm>
        </p:spPr>
        <p:txBody>
          <a:bodyPr>
            <a:normAutofit fontScale="90000"/>
          </a:bodyPr>
          <a:lstStyle/>
          <a:p>
            <a:r>
              <a:rPr lang="en-US"/>
              <a:t>What is the impact of the popular narrative?</a:t>
            </a:r>
          </a:p>
        </p:txBody>
      </p:sp>
      <p:sp>
        <p:nvSpPr>
          <p:cNvPr id="3" name="Content Placeholder 2">
            <a:extLst>
              <a:ext uri="{FF2B5EF4-FFF2-40B4-BE49-F238E27FC236}">
                <a16:creationId xmlns:a16="http://schemas.microsoft.com/office/drawing/2014/main" id="{34CEEA17-CE11-4B54-DB43-EC4C8EB5B6BD}"/>
              </a:ext>
            </a:extLst>
          </p:cNvPr>
          <p:cNvSpPr>
            <a:spLocks noGrp="1"/>
          </p:cNvSpPr>
          <p:nvPr>
            <p:ph idx="1"/>
          </p:nvPr>
        </p:nvSpPr>
        <p:spPr>
          <a:xfrm>
            <a:off x="693678" y="1744412"/>
            <a:ext cx="11002142" cy="3970067"/>
          </a:xfrm>
        </p:spPr>
        <p:txBody>
          <a:bodyPr lIns="0" tIns="0" rIns="0" bIns="0" anchor="t"/>
          <a:lstStyle/>
          <a:p>
            <a:pPr marL="0" indent="0">
              <a:buNone/>
            </a:pPr>
            <a:r>
              <a:rPr lang="en-US" sz="2400"/>
              <a:t>The </a:t>
            </a:r>
            <a:r>
              <a:rPr lang="en-US" sz="2400" b="1"/>
              <a:t>current</a:t>
            </a:r>
            <a:r>
              <a:rPr lang="en-US" sz="2400"/>
              <a:t> narrative is</a:t>
            </a:r>
          </a:p>
          <a:p>
            <a:pPr marL="347345" indent="-347345">
              <a:buClr>
                <a:schemeClr val="accent3"/>
              </a:buClr>
            </a:pPr>
            <a:r>
              <a:rPr lang="en-US" sz="2400"/>
              <a:t>Spread by news media</a:t>
            </a:r>
          </a:p>
          <a:p>
            <a:pPr marL="347345" indent="-347345">
              <a:buClr>
                <a:schemeClr val="accent3"/>
              </a:buClr>
            </a:pPr>
            <a:r>
              <a:rPr lang="en-US" sz="2400">
                <a:latin typeface="Alegreya Sans"/>
              </a:rPr>
              <a:t>Captures attention</a:t>
            </a:r>
            <a:endParaRPr lang="en-US" sz="2400"/>
          </a:p>
          <a:p>
            <a:pPr marL="347345" indent="-347345">
              <a:buClr>
                <a:schemeClr val="accent3"/>
              </a:buClr>
            </a:pPr>
            <a:r>
              <a:rPr lang="en-US" sz="2400"/>
              <a:t>Leads to shame and guilt that is internalized by kids and families</a:t>
            </a:r>
          </a:p>
          <a:p>
            <a:pPr marL="804545" lvl="1" indent="-347345"/>
            <a:r>
              <a:rPr lang="en-US" sz="2400">
                <a:sym typeface="Wingdings" panose="05000000000000000000" pitchFamily="2" charset="2"/>
              </a:rPr>
              <a:t> Parents want to give up or tighten control</a:t>
            </a:r>
            <a:endParaRPr lang="en-US" sz="2400"/>
          </a:p>
          <a:p>
            <a:pPr marL="804545" lvl="1" indent="-347345"/>
            <a:r>
              <a:rPr lang="en-US" sz="2400">
                <a:sym typeface="Wingdings" panose="05000000000000000000" pitchFamily="2" charset="2"/>
              </a:rPr>
              <a:t> Teens blame themselves</a:t>
            </a:r>
            <a:endParaRPr lang="en-US" sz="2400"/>
          </a:p>
          <a:p>
            <a:pPr marL="347345" indent="-347345">
              <a:buClr>
                <a:schemeClr val="accent3"/>
              </a:buClr>
            </a:pPr>
            <a:r>
              <a:rPr lang="en-US" sz="2400"/>
              <a:t>Shame and guilt do not lead to healthy behaviors or self-efficacy</a:t>
            </a:r>
          </a:p>
          <a:p>
            <a:pPr marL="347345" indent="-347345"/>
            <a:endParaRPr lang="en-US"/>
          </a:p>
        </p:txBody>
      </p:sp>
    </p:spTree>
    <p:extLst>
      <p:ext uri="{BB962C8B-B14F-4D97-AF65-F5344CB8AC3E}">
        <p14:creationId xmlns:p14="http://schemas.microsoft.com/office/powerpoint/2010/main" val="131771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EE5B2B-0899-0974-3C2F-598BD9E0FEC0}"/>
              </a:ext>
            </a:extLst>
          </p:cNvPr>
          <p:cNvSpPr>
            <a:spLocks noGrp="1"/>
          </p:cNvSpPr>
          <p:nvPr>
            <p:ph type="title"/>
          </p:nvPr>
        </p:nvSpPr>
        <p:spPr>
          <a:xfrm>
            <a:off x="774677" y="4597689"/>
            <a:ext cx="9259746" cy="597856"/>
          </a:xfrm>
        </p:spPr>
        <p:txBody>
          <a:bodyPr/>
          <a:lstStyle/>
          <a:p>
            <a:r>
              <a:rPr lang="en-US" sz="4200" dirty="0"/>
              <a:t>Current Research: What We Know</a:t>
            </a:r>
          </a:p>
        </p:txBody>
      </p:sp>
    </p:spTree>
    <p:extLst>
      <p:ext uri="{BB962C8B-B14F-4D97-AF65-F5344CB8AC3E}">
        <p14:creationId xmlns:p14="http://schemas.microsoft.com/office/powerpoint/2010/main" val="342593995"/>
      </p:ext>
    </p:extLst>
  </p:cSld>
  <p:clrMapOvr>
    <a:masterClrMapping/>
  </p:clrMapOvr>
</p:sld>
</file>

<file path=ppt/theme/theme1.xml><?xml version="1.0" encoding="utf-8"?>
<a:theme xmlns:a="http://schemas.openxmlformats.org/drawingml/2006/main" name="CoE">
  <a:themeElements>
    <a:clrScheme name="CoE">
      <a:dk1>
        <a:srgbClr val="002484"/>
      </a:dk1>
      <a:lt1>
        <a:srgbClr val="FFFFFF"/>
      </a:lt1>
      <a:dk2>
        <a:srgbClr val="317BFB"/>
      </a:dk2>
      <a:lt2>
        <a:srgbClr val="EBEFF1"/>
      </a:lt2>
      <a:accent1>
        <a:srgbClr val="00DBBE"/>
      </a:accent1>
      <a:accent2>
        <a:srgbClr val="FF0043"/>
      </a:accent2>
      <a:accent3>
        <a:srgbClr val="FFA700"/>
      </a:accent3>
      <a:accent4>
        <a:srgbClr val="B0BEC5"/>
      </a:accent4>
      <a:accent5>
        <a:srgbClr val="3B3F4B"/>
      </a:accent5>
      <a:accent6>
        <a:srgbClr val="13171C"/>
      </a:accent6>
      <a:hlink>
        <a:srgbClr val="4679F3"/>
      </a:hlink>
      <a:folHlink>
        <a:srgbClr val="473D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E">
  <a:themeElements>
    <a:clrScheme name="CoE">
      <a:dk1>
        <a:srgbClr val="002484"/>
      </a:dk1>
      <a:lt1>
        <a:srgbClr val="FFFFFF"/>
      </a:lt1>
      <a:dk2>
        <a:srgbClr val="317BFB"/>
      </a:dk2>
      <a:lt2>
        <a:srgbClr val="EBEFF1"/>
      </a:lt2>
      <a:accent1>
        <a:srgbClr val="00DBBE"/>
      </a:accent1>
      <a:accent2>
        <a:srgbClr val="FF0043"/>
      </a:accent2>
      <a:accent3>
        <a:srgbClr val="FFA700"/>
      </a:accent3>
      <a:accent4>
        <a:srgbClr val="B0BEC5"/>
      </a:accent4>
      <a:accent5>
        <a:srgbClr val="3B3F4B"/>
      </a:accent5>
      <a:accent6>
        <a:srgbClr val="13171C"/>
      </a:accent6>
      <a:hlink>
        <a:srgbClr val="4679F3"/>
      </a:hlink>
      <a:folHlink>
        <a:srgbClr val="473D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E">
  <a:themeElements>
    <a:clrScheme name="CoE">
      <a:dk1>
        <a:srgbClr val="002484"/>
      </a:dk1>
      <a:lt1>
        <a:srgbClr val="FFFFFF"/>
      </a:lt1>
      <a:dk2>
        <a:srgbClr val="317BFB"/>
      </a:dk2>
      <a:lt2>
        <a:srgbClr val="EBEFF1"/>
      </a:lt2>
      <a:accent1>
        <a:srgbClr val="00DBBE"/>
      </a:accent1>
      <a:accent2>
        <a:srgbClr val="FF0043"/>
      </a:accent2>
      <a:accent3>
        <a:srgbClr val="FFA700"/>
      </a:accent3>
      <a:accent4>
        <a:srgbClr val="B0BEC5"/>
      </a:accent4>
      <a:accent5>
        <a:srgbClr val="3B3F4B"/>
      </a:accent5>
      <a:accent6>
        <a:srgbClr val="13171C"/>
      </a:accent6>
      <a:hlink>
        <a:srgbClr val="4679F3"/>
      </a:hlink>
      <a:folHlink>
        <a:srgbClr val="473D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E" id="{E6A10A32-215E-4668-BFAE-EA065A7C6FD4}" vid="{9D576793-6549-4C4B-B0A6-F92168EA21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oE">
  <a:themeElements>
    <a:clrScheme name="CoE">
      <a:dk1>
        <a:srgbClr val="002484"/>
      </a:dk1>
      <a:lt1>
        <a:srgbClr val="FFFFFF"/>
      </a:lt1>
      <a:dk2>
        <a:srgbClr val="317BFB"/>
      </a:dk2>
      <a:lt2>
        <a:srgbClr val="EBEFF1"/>
      </a:lt2>
      <a:accent1>
        <a:srgbClr val="00DBBE"/>
      </a:accent1>
      <a:accent2>
        <a:srgbClr val="FF0043"/>
      </a:accent2>
      <a:accent3>
        <a:srgbClr val="FFA700"/>
      </a:accent3>
      <a:accent4>
        <a:srgbClr val="B0BEC5"/>
      </a:accent4>
      <a:accent5>
        <a:srgbClr val="3B3F4B"/>
      </a:accent5>
      <a:accent6>
        <a:srgbClr val="13171C"/>
      </a:accent6>
      <a:hlink>
        <a:srgbClr val="4679F3"/>
      </a:hlink>
      <a:folHlink>
        <a:srgbClr val="473D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DE42B819C2F5499E4A64063C09E914" ma:contentTypeVersion="18" ma:contentTypeDescription="Create a new document." ma:contentTypeScope="" ma:versionID="e9f58bd6279b85be271073af4e242f38">
  <xsd:schema xmlns:xsd="http://www.w3.org/2001/XMLSchema" xmlns:xs="http://www.w3.org/2001/XMLSchema" xmlns:p="http://schemas.microsoft.com/office/2006/metadata/properties" xmlns:ns2="9f44f381-8fe1-4149-9bbf-653f31a6a5f9" xmlns:ns3="1b5ccf73-bb7b-4cb1-ac6e-c50fdae3f8c7" targetNamespace="http://schemas.microsoft.com/office/2006/metadata/properties" ma:root="true" ma:fieldsID="a9f44a3782c74c7a5bc7ab2e2f82afa4" ns2:_="" ns3:_="">
    <xsd:import namespace="9f44f381-8fe1-4149-9bbf-653f31a6a5f9"/>
    <xsd:import namespace="1b5ccf73-bb7b-4cb1-ac6e-c50fdae3f8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4f381-8fe1-4149-9bbf-653f31a6a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5ccf73-bb7b-4cb1-ac6e-c50fdae3f8c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2689b88-eca4-4cd0-97b0-8d294848e822}" ma:internalName="TaxCatchAll" ma:showField="CatchAllData" ma:web="1b5ccf73-bb7b-4cb1-ac6e-c50fdae3f8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b5ccf73-bb7b-4cb1-ac6e-c50fdae3f8c7">
      <UserInfo>
        <DisplayName>SharingLinks.21f97a13-f2aa-4376-ab9f-2499666ea4f5.OrganizationEdit.1ec70d4f-cc86-436a-a1ba-9499cd61807e</DisplayName>
        <AccountId>19</AccountId>
        <AccountType/>
      </UserInfo>
      <UserInfo>
        <DisplayName>Limited Access System Group For Web 4426715b-477c-4920-b153-ab6cbc22e133</DisplayName>
        <AccountId>16</AccountId>
        <AccountType/>
      </UserInfo>
      <UserInfo>
        <DisplayName>Conrad, Kristin</DisplayName>
        <AccountId>46</AccountId>
        <AccountType/>
      </UserInfo>
      <UserInfo>
        <DisplayName>Mariani, Matthew</DisplayName>
        <AccountId>286</AccountId>
        <AccountType/>
      </UserInfo>
      <UserInfo>
        <DisplayName>Poslosky, Jamie</DisplayName>
        <AccountId>14</AccountId>
        <AccountType/>
      </UserInfo>
      <UserInfo>
        <DisplayName>Mazziotti, Devin</DisplayName>
        <AccountId>314</AccountId>
        <AccountType/>
      </UserInfo>
      <UserInfo>
        <DisplayName>Horne, Ashley</DisplayName>
        <AccountId>12</AccountId>
        <AccountType/>
      </UserInfo>
      <UserInfo>
        <DisplayName>Owings-Fonner, Nicole</DisplayName>
        <AccountId>25</AccountId>
        <AccountType/>
      </UserInfo>
      <UserInfo>
        <DisplayName>Collins, Michelle</DisplayName>
        <AccountId>296</AccountId>
        <AccountType/>
      </UserInfo>
    </SharedWithUsers>
    <lcf76f155ced4ddcb4097134ff3c332f xmlns="9f44f381-8fe1-4149-9bbf-653f31a6a5f9">
      <Terms xmlns="http://schemas.microsoft.com/office/infopath/2007/PartnerControls"/>
    </lcf76f155ced4ddcb4097134ff3c332f>
    <TaxCatchAll xmlns="1b5ccf73-bb7b-4cb1-ac6e-c50fdae3f8c7" xsi:nil="true"/>
  </documentManagement>
</p:properties>
</file>

<file path=customXml/itemProps1.xml><?xml version="1.0" encoding="utf-8"?>
<ds:datastoreItem xmlns:ds="http://schemas.openxmlformats.org/officeDocument/2006/customXml" ds:itemID="{5B52C40D-B049-4376-B203-BDDFA15B6882}">
  <ds:schemaRefs>
    <ds:schemaRef ds:uri="http://schemas.microsoft.com/sharepoint/v3/contenttype/forms"/>
  </ds:schemaRefs>
</ds:datastoreItem>
</file>

<file path=customXml/itemProps2.xml><?xml version="1.0" encoding="utf-8"?>
<ds:datastoreItem xmlns:ds="http://schemas.openxmlformats.org/officeDocument/2006/customXml" ds:itemID="{444D5F23-1A8D-4304-8C2E-F46765A4C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44f381-8fe1-4149-9bbf-653f31a6a5f9"/>
    <ds:schemaRef ds:uri="1b5ccf73-bb7b-4cb1-ac6e-c50fdae3f8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6246F4-1DE9-42F9-8513-D96FBBBDD667}">
  <ds:schemaRefs>
    <ds:schemaRef ds:uri="257a9343-2b3c-4b86-91e1-7d4ea08bd025"/>
    <ds:schemaRef ds:uri="4426715b-477c-4920-b153-ab6cbc22e1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b5ccf73-bb7b-4cb1-ac6e-c50fdae3f8c7"/>
    <ds:schemaRef ds:uri="9f44f381-8fe1-4149-9bbf-653f31a6a5f9"/>
  </ds:schemaRefs>
</ds:datastoreItem>
</file>

<file path=docProps/app.xml><?xml version="1.0" encoding="utf-8"?>
<Properties xmlns="http://schemas.openxmlformats.org/officeDocument/2006/extended-properties" xmlns:vt="http://schemas.openxmlformats.org/officeDocument/2006/docPropsVTypes">
  <Template>AAP_PowerpointTemplate_v3</Template>
  <TotalTime>390</TotalTime>
  <Words>4359</Words>
  <Application>Microsoft Office PowerPoint</Application>
  <PresentationFormat>Widescreen</PresentationFormat>
  <Paragraphs>346</Paragraphs>
  <Slides>31</Slides>
  <Notes>23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31</vt:i4>
      </vt:variant>
    </vt:vector>
  </HeadingPairs>
  <TitlesOfParts>
    <vt:vector size="55" baseType="lpstr">
      <vt:lpstr>Alegreya Sans</vt:lpstr>
      <vt:lpstr>Alegreya Sans ExtraBold</vt:lpstr>
      <vt:lpstr>Alegreya Sans Medium</vt:lpstr>
      <vt:lpstr>Alegreya Sans SC</vt:lpstr>
      <vt:lpstr>Aptos</vt:lpstr>
      <vt:lpstr>Aptos Display</vt:lpstr>
      <vt:lpstr>Arial</vt:lpstr>
      <vt:lpstr>Barlow</vt:lpstr>
      <vt:lpstr>Barlow Semi Condensed Medium</vt:lpstr>
      <vt:lpstr>Calibri</vt:lpstr>
      <vt:lpstr>Cormorant</vt:lpstr>
      <vt:lpstr>inherit</vt:lpstr>
      <vt:lpstr>Inter</vt:lpstr>
      <vt:lpstr>Open Sans</vt:lpstr>
      <vt:lpstr>Segoe UI</vt:lpstr>
      <vt:lpstr>Symbol</vt:lpstr>
      <vt:lpstr>Wingdings</vt:lpstr>
      <vt:lpstr>CoE</vt:lpstr>
      <vt:lpstr>CoE</vt:lpstr>
      <vt:lpstr>CoE</vt:lpstr>
      <vt:lpstr>Office Theme</vt:lpstr>
      <vt:lpstr>1_CoE</vt:lpstr>
      <vt:lpstr>1_Office Theme</vt:lpstr>
      <vt:lpstr>2_Office Theme</vt:lpstr>
      <vt:lpstr>PowerPoint Presentation</vt:lpstr>
      <vt:lpstr>AAP Center of Excellence on Social Media and Youth Mental Health </vt:lpstr>
      <vt:lpstr>PowerPoint Presentation</vt:lpstr>
      <vt:lpstr>What is Social Media?</vt:lpstr>
      <vt:lpstr>Social Media Use in Children 8 &amp; Under </vt:lpstr>
      <vt:lpstr>Adolescents Use Social Media in Diverse Ways</vt:lpstr>
      <vt:lpstr>The Popular Narrative</vt:lpstr>
      <vt:lpstr>What is the impact of the popular narrative?</vt:lpstr>
      <vt:lpstr>Current Research: What We Know</vt:lpstr>
      <vt:lpstr>PowerPoint Presentation</vt:lpstr>
      <vt:lpstr>Better Measures of Social Media Use</vt:lpstr>
      <vt:lpstr>Where does this leave us?</vt:lpstr>
      <vt:lpstr> A New Narrative </vt:lpstr>
      <vt:lpstr>Center of Excellence Framework</vt:lpstr>
      <vt:lpstr>Strategies to Mitigate the Risk of Cyberbullying</vt:lpstr>
      <vt:lpstr>What is Cyberbullying </vt:lpstr>
      <vt:lpstr>Cyberbullying- What  We Know </vt:lpstr>
      <vt:lpstr>Cyberbullying Prevention</vt:lpstr>
      <vt:lpstr>Tips for Educators </vt:lpstr>
      <vt:lpstr>Prevention at School: What Can Kids Do? </vt:lpstr>
      <vt:lpstr>  If you or someone you know is struggling with a mental health crisis, contact the 988 Suicide and Crisis Lifeline by dialing 9-8-8 or texting TALK to 741-741.  </vt:lpstr>
      <vt:lpstr>Activities and Resources</vt:lpstr>
      <vt:lpstr>AAP Center of Excellence on Social Media and Youth Mental Health Website  </vt:lpstr>
      <vt:lpstr>Question &amp; Answer Portal</vt:lpstr>
      <vt:lpstr>The 5 Cs of Media Use</vt:lpstr>
      <vt:lpstr>The 5 Cs - Strengths-Based Framework</vt:lpstr>
      <vt:lpstr>RESOURCES: Conversation Starters for Teens</vt:lpstr>
      <vt:lpstr>Building Healthy Relationships with Media: Essential Skills for Children 10 and Younger </vt:lpstr>
      <vt:lpstr>Digital Resources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Owings-Fonner</dc:creator>
  <cp:lastModifiedBy>Millet, Ashton</cp:lastModifiedBy>
  <cp:revision>2</cp:revision>
  <dcterms:created xsi:type="dcterms:W3CDTF">2020-12-22T22:35:10Z</dcterms:created>
  <dcterms:modified xsi:type="dcterms:W3CDTF">2024-09-25T20:30:40Z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MediaServiceImageTags">
    <vt:lpwstr/>
  </property>
  <property fmtid="{D5CDD505-2E9C-101B-9397-08002B2CF9AE}" pid="4" name="ContentTypeId">
    <vt:lpwstr>0x010100ABDE42B819C2F5499E4A64063C09E914</vt:lpwstr>
  </property>
</Properties>
</file>