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32_691A3E8A.xml" ContentType="application/vnd.ms-powerpoint.comments+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61" r:id="rId2"/>
  </p:sldMasterIdLst>
  <p:notesMasterIdLst>
    <p:notesMasterId r:id="rId15"/>
  </p:notesMasterIdLst>
  <p:sldIdLst>
    <p:sldId id="256" r:id="rId3"/>
    <p:sldId id="322" r:id="rId4"/>
    <p:sldId id="258" r:id="rId5"/>
    <p:sldId id="259" r:id="rId6"/>
    <p:sldId id="260" r:id="rId7"/>
    <p:sldId id="317" r:id="rId8"/>
    <p:sldId id="306" r:id="rId9"/>
    <p:sldId id="318" r:id="rId10"/>
    <p:sldId id="319" r:id="rId11"/>
    <p:sldId id="320" r:id="rId12"/>
    <p:sldId id="323" r:id="rId13"/>
    <p:sldId id="32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C8087A2-C6B2-D67C-E5C9-456E34D1C5A6}" name="Leah Kelly" initials="LK" userId="S::Leah.Kelly@integralcare.org::b92649d1-8841-41b6-a21b-59cae157877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250" autoAdjust="0"/>
  </p:normalViewPr>
  <p:slideViewPr>
    <p:cSldViewPr snapToGrid="0">
      <p:cViewPr varScale="1">
        <p:scale>
          <a:sx n="68" d="100"/>
          <a:sy n="68" d="100"/>
        </p:scale>
        <p:origin x="616" y="5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604"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21" Type="http://schemas.microsoft.com/office/2018/10/relationships/authors" Targe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ah M. Kelly" userId="b92649d1-8841-41b6-a21b-59cae157877f" providerId="ADAL" clId="{B20A0F7D-F654-4233-95BD-8EDAA0A1F40F}"/>
    <pc:docChg chg="undo custSel modSld">
      <pc:chgData name="Leah M. Kelly" userId="b92649d1-8841-41b6-a21b-59cae157877f" providerId="ADAL" clId="{B20A0F7D-F654-4233-95BD-8EDAA0A1F40F}" dt="2024-04-08T21:44:22.896" v="1575" actId="34135"/>
      <pc:docMkLst>
        <pc:docMk/>
      </pc:docMkLst>
      <pc:sldChg chg="modSp mod modNotes">
        <pc:chgData name="Leah M. Kelly" userId="b92649d1-8841-41b6-a21b-59cae157877f" providerId="ADAL" clId="{B20A0F7D-F654-4233-95BD-8EDAA0A1F40F}" dt="2024-04-08T21:44:22.896" v="1575" actId="34135"/>
        <pc:sldMkLst>
          <pc:docMk/>
          <pc:sldMk cId="2123712912" sldId="318"/>
        </pc:sldMkLst>
        <pc:spChg chg="mod">
          <ac:chgData name="Leah M. Kelly" userId="b92649d1-8841-41b6-a21b-59cae157877f" providerId="ADAL" clId="{B20A0F7D-F654-4233-95BD-8EDAA0A1F40F}" dt="2024-04-08T21:44:19.583" v="1574" actId="34135"/>
          <ac:spMkLst>
            <pc:docMk/>
            <pc:sldMk cId="2123712912" sldId="318"/>
            <ac:spMk id="2" creationId="{42988DC9-0356-D3A0-F4D1-CA30CE8D56FB}"/>
          </ac:spMkLst>
        </pc:spChg>
        <pc:graphicFrameChg chg="mod">
          <ac:chgData name="Leah M. Kelly" userId="b92649d1-8841-41b6-a21b-59cae157877f" providerId="ADAL" clId="{B20A0F7D-F654-4233-95BD-8EDAA0A1F40F}" dt="2024-04-08T21:44:22.896" v="1575" actId="34135"/>
          <ac:graphicFrameMkLst>
            <pc:docMk/>
            <pc:sldMk cId="2123712912" sldId="318"/>
            <ac:graphicFrameMk id="17" creationId="{F71B493E-0E9F-ACC9-EEF9-0D87EA35FB47}"/>
          </ac:graphicFrameMkLst>
        </pc:graphicFrameChg>
        <pc:picChg chg="mod">
          <ac:chgData name="Leah M. Kelly" userId="b92649d1-8841-41b6-a21b-59cae157877f" providerId="ADAL" clId="{B20A0F7D-F654-4233-95BD-8EDAA0A1F40F}" dt="2024-04-08T21:44:13.420" v="1573" actId="34135"/>
          <ac:picMkLst>
            <pc:docMk/>
            <pc:sldMk cId="2123712912" sldId="318"/>
            <ac:picMk id="8" creationId="{6CF855B8-9180-18E3-8DFA-46917DBAFB3A}"/>
          </ac:picMkLst>
        </pc:picChg>
      </pc:sldChg>
      <pc:sldChg chg="modNotes">
        <pc:chgData name="Leah M. Kelly" userId="b92649d1-8841-41b6-a21b-59cae157877f" providerId="ADAL" clId="{B20A0F7D-F654-4233-95BD-8EDAA0A1F40F}" dt="2024-04-08T21:41:58.801" v="1473" actId="14100"/>
        <pc:sldMkLst>
          <pc:docMk/>
          <pc:sldMk cId="2144687419" sldId="319"/>
        </pc:sldMkLst>
      </pc:sldChg>
      <pc:sldChg chg="modNotes">
        <pc:chgData name="Leah M. Kelly" userId="b92649d1-8841-41b6-a21b-59cae157877f" providerId="ADAL" clId="{B20A0F7D-F654-4233-95BD-8EDAA0A1F40F}" dt="2024-04-08T21:42:14.062" v="1475" actId="113"/>
        <pc:sldMkLst>
          <pc:docMk/>
          <pc:sldMk cId="936300601" sldId="320"/>
        </pc:sldMkLst>
      </pc:sldChg>
      <pc:sldChg chg="modNotes">
        <pc:chgData name="Leah M. Kelly" userId="b92649d1-8841-41b6-a21b-59cae157877f" providerId="ADAL" clId="{B20A0F7D-F654-4233-95BD-8EDAA0A1F40F}" dt="2024-04-08T21:32:51.686" v="6" actId="20577"/>
        <pc:sldMkLst>
          <pc:docMk/>
          <pc:sldMk cId="2673452399" sldId="322"/>
        </pc:sldMkLst>
      </pc:sldChg>
      <pc:sldChg chg="modNotes">
        <pc:chgData name="Leah M. Kelly" userId="b92649d1-8841-41b6-a21b-59cae157877f" providerId="ADAL" clId="{B20A0F7D-F654-4233-95BD-8EDAA0A1F40F}" dt="2024-04-08T21:43:42.739" v="1571" actId="113"/>
        <pc:sldMkLst>
          <pc:docMk/>
          <pc:sldMk cId="2289714685" sldId="323"/>
        </pc:sldMkLst>
      </pc:sldChg>
    </pc:docChg>
  </pc:docChgLst>
</pc:chgInfo>
</file>

<file path=ppt/comments/modernComment_132_691A3E8A.xml><?xml version="1.0" encoding="utf-8"?>
<p188:cmLst xmlns:a="http://schemas.openxmlformats.org/drawingml/2006/main" xmlns:r="http://schemas.openxmlformats.org/officeDocument/2006/relationships" xmlns:p188="http://schemas.microsoft.com/office/powerpoint/2018/8/main">
  <p188:cm id="{94B9C75A-9C65-4371-A045-5AE95D78D4E6}" authorId="{CC8087A2-C6B2-D67C-E5C9-456E34D1C5A6}" created="2024-01-08T00:43:01.731">
    <pc:sldMkLst xmlns:pc="http://schemas.microsoft.com/office/powerpoint/2013/main/command">
      <pc:docMk/>
      <pc:sldMk cId="1763327626" sldId="306"/>
    </pc:sldMkLst>
    <p188:txBody>
      <a:bodyPr/>
      <a:lstStyle/>
      <a:p>
        <a:r>
          <a:rPr lang="en-US"/>
          <a:t>QR code links to SAMHSA infographic page about peer support and effectiveness.</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EE7778-8271-4923-841B-341F68A7C4E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22201A65-34C4-41D5-9290-3E994077F46A}">
      <dgm:prSet phldrT="[Text]" custT="1"/>
      <dgm:spPr/>
      <dgm:t>
        <a:bodyPr/>
        <a:lstStyle/>
        <a:p>
          <a:r>
            <a:rPr lang="en-US" sz="1800" b="1">
              <a:solidFill>
                <a:srgbClr val="FF0000"/>
              </a:solidFill>
            </a:rPr>
            <a:t>Peer</a:t>
          </a:r>
          <a:r>
            <a:rPr lang="en-US" sz="1800"/>
            <a:t> </a:t>
          </a:r>
          <a:br>
            <a:rPr lang="en-US" sz="1800"/>
          </a:br>
          <a:r>
            <a:rPr lang="en-US" sz="1800" b="1">
              <a:solidFill>
                <a:srgbClr val="FF0000"/>
              </a:solidFill>
            </a:rPr>
            <a:t>Support</a:t>
          </a:r>
          <a:endParaRPr lang="en-US" sz="1800" b="1" dirty="0">
            <a:solidFill>
              <a:srgbClr val="FF0000"/>
            </a:solidFill>
          </a:endParaRPr>
        </a:p>
      </dgm:t>
    </dgm:pt>
    <dgm:pt modelId="{DD4B1E5D-AB9C-4316-8B9F-7D051528BD60}" type="parTrans" cxnId="{B4EAD61C-E1DF-417B-8CE8-393E0F0E01DE}">
      <dgm:prSet/>
      <dgm:spPr/>
      <dgm:t>
        <a:bodyPr/>
        <a:lstStyle/>
        <a:p>
          <a:endParaRPr lang="en-US"/>
        </a:p>
      </dgm:t>
    </dgm:pt>
    <dgm:pt modelId="{F822EC37-20EF-4D2F-8322-E731C7F5308F}" type="sibTrans" cxnId="{B4EAD61C-E1DF-417B-8CE8-393E0F0E01DE}">
      <dgm:prSet/>
      <dgm:spPr/>
      <dgm:t>
        <a:bodyPr/>
        <a:lstStyle/>
        <a:p>
          <a:endParaRPr lang="en-US"/>
        </a:p>
      </dgm:t>
    </dgm:pt>
    <dgm:pt modelId="{09EEE18A-CEE7-45D9-8E06-600F54FFD936}">
      <dgm:prSet phldrT="[Text]"/>
      <dgm:spPr>
        <a:solidFill>
          <a:srgbClr val="FF0000">
            <a:alpha val="90000"/>
          </a:srgbClr>
        </a:solidFill>
      </dgm:spPr>
      <dgm:t>
        <a:bodyPr/>
        <a:lstStyle/>
        <a:p>
          <a:r>
            <a:rPr lang="en-US" dirty="0">
              <a:solidFill>
                <a:schemeClr val="tx1"/>
              </a:solidFill>
            </a:rPr>
            <a:t>What is family partner support?</a:t>
          </a:r>
        </a:p>
      </dgm:t>
    </dgm:pt>
    <dgm:pt modelId="{1CBCC622-C5FB-40C5-8711-F94B70069956}" type="parTrans" cxnId="{5ADABF24-1D37-4AAE-BEBF-F5F50B1818A9}">
      <dgm:prSet/>
      <dgm:spPr/>
      <dgm:t>
        <a:bodyPr/>
        <a:lstStyle/>
        <a:p>
          <a:endParaRPr lang="en-US"/>
        </a:p>
      </dgm:t>
    </dgm:pt>
    <dgm:pt modelId="{901B928B-3C1E-4CFB-AC38-3B3044F8F591}" type="sibTrans" cxnId="{5ADABF24-1D37-4AAE-BEBF-F5F50B1818A9}">
      <dgm:prSet/>
      <dgm:spPr/>
      <dgm:t>
        <a:bodyPr/>
        <a:lstStyle/>
        <a:p>
          <a:endParaRPr lang="en-US"/>
        </a:p>
      </dgm:t>
    </dgm:pt>
    <dgm:pt modelId="{5F08A463-D326-4BB0-8343-6971EE0839C6}">
      <dgm:prSet phldrT="[Text]"/>
      <dgm:spPr>
        <a:solidFill>
          <a:srgbClr val="FF0000">
            <a:alpha val="90000"/>
          </a:srgbClr>
        </a:solidFill>
      </dgm:spPr>
      <dgm:t>
        <a:bodyPr/>
        <a:lstStyle/>
        <a:p>
          <a:r>
            <a:rPr lang="en-US" dirty="0">
              <a:solidFill>
                <a:schemeClr val="tx1"/>
              </a:solidFill>
            </a:rPr>
            <a:t>Benefits of peer support.</a:t>
          </a:r>
        </a:p>
      </dgm:t>
    </dgm:pt>
    <dgm:pt modelId="{F1F7C9AC-DBD3-4A00-A313-D885DE5510D1}" type="parTrans" cxnId="{04702DF7-F698-480F-B214-3C0FEFDCD9AD}">
      <dgm:prSet/>
      <dgm:spPr/>
      <dgm:t>
        <a:bodyPr/>
        <a:lstStyle/>
        <a:p>
          <a:endParaRPr lang="en-US"/>
        </a:p>
      </dgm:t>
    </dgm:pt>
    <dgm:pt modelId="{D64D218A-89CF-4F5C-AC2A-3D4665AF8587}" type="sibTrans" cxnId="{04702DF7-F698-480F-B214-3C0FEFDCD9AD}">
      <dgm:prSet/>
      <dgm:spPr/>
      <dgm:t>
        <a:bodyPr/>
        <a:lstStyle/>
        <a:p>
          <a:endParaRPr lang="en-US"/>
        </a:p>
      </dgm:t>
    </dgm:pt>
    <dgm:pt modelId="{0936985C-F28B-44D1-865E-BF24D293C040}">
      <dgm:prSet phldrT="[Text]" custT="1"/>
      <dgm:spPr/>
      <dgm:t>
        <a:bodyPr/>
        <a:lstStyle/>
        <a:p>
          <a:endParaRPr lang="en-US" sz="800" b="1">
            <a:solidFill>
              <a:srgbClr val="FF0000"/>
            </a:solidFill>
          </a:endParaRPr>
        </a:p>
        <a:p>
          <a:r>
            <a:rPr lang="en-US" sz="1600" b="1" baseline="0">
              <a:solidFill>
                <a:srgbClr val="FFC000"/>
              </a:solidFill>
            </a:rPr>
            <a:t>Partnering</a:t>
          </a:r>
          <a:br>
            <a:rPr lang="en-US" sz="1600" b="1" baseline="0">
              <a:solidFill>
                <a:srgbClr val="FFC000"/>
              </a:solidFill>
            </a:rPr>
          </a:br>
          <a:r>
            <a:rPr lang="en-US" sz="1600" b="1" baseline="0">
              <a:solidFill>
                <a:srgbClr val="FFC000"/>
              </a:solidFill>
            </a:rPr>
            <a:t>with </a:t>
          </a:r>
          <a:br>
            <a:rPr lang="en-US" sz="1600" b="1" baseline="0">
              <a:solidFill>
                <a:srgbClr val="FFC000"/>
              </a:solidFill>
            </a:rPr>
          </a:br>
          <a:r>
            <a:rPr lang="en-US" sz="1600" b="1" baseline="0">
              <a:solidFill>
                <a:srgbClr val="FFC000"/>
              </a:solidFill>
            </a:rPr>
            <a:t>Districts</a:t>
          </a:r>
          <a:endParaRPr lang="en-US" sz="1600" b="1" baseline="0" dirty="0">
            <a:solidFill>
              <a:srgbClr val="FFC000"/>
            </a:solidFill>
          </a:endParaRPr>
        </a:p>
      </dgm:t>
    </dgm:pt>
    <dgm:pt modelId="{611A3E5D-7C1E-4AE8-8609-54183E0E9534}" type="parTrans" cxnId="{8227903F-AB76-4772-BDDA-9B4F3D74E9BF}">
      <dgm:prSet/>
      <dgm:spPr/>
      <dgm:t>
        <a:bodyPr/>
        <a:lstStyle/>
        <a:p>
          <a:endParaRPr lang="en-US"/>
        </a:p>
      </dgm:t>
    </dgm:pt>
    <dgm:pt modelId="{ABDD9C3B-DCE4-4A56-A223-3CA58AE8A8F8}" type="sibTrans" cxnId="{8227903F-AB76-4772-BDDA-9B4F3D74E9BF}">
      <dgm:prSet/>
      <dgm:spPr/>
      <dgm:t>
        <a:bodyPr/>
        <a:lstStyle/>
        <a:p>
          <a:endParaRPr lang="en-US"/>
        </a:p>
      </dgm:t>
    </dgm:pt>
    <dgm:pt modelId="{C5316CD3-0BD9-40CF-8EF8-E56A19E19373}">
      <dgm:prSet phldrT="[Text]"/>
      <dgm:spPr>
        <a:solidFill>
          <a:srgbClr val="FFCC00">
            <a:alpha val="90000"/>
          </a:srgbClr>
        </a:solidFill>
      </dgm:spPr>
      <dgm:t>
        <a:bodyPr/>
        <a:lstStyle/>
        <a:p>
          <a:r>
            <a:rPr lang="en-US" dirty="0">
              <a:solidFill>
                <a:schemeClr val="tx1"/>
              </a:solidFill>
            </a:rPr>
            <a:t>What is our referral process?</a:t>
          </a:r>
        </a:p>
      </dgm:t>
    </dgm:pt>
    <dgm:pt modelId="{6AFB7630-F8B0-4AE0-B428-374BF249D2F3}" type="parTrans" cxnId="{9F4EDAD1-F551-42AB-9E7E-FDDA2F57C8A9}">
      <dgm:prSet/>
      <dgm:spPr/>
      <dgm:t>
        <a:bodyPr/>
        <a:lstStyle/>
        <a:p>
          <a:endParaRPr lang="en-US"/>
        </a:p>
      </dgm:t>
    </dgm:pt>
    <dgm:pt modelId="{A38A39DC-96D2-4D1A-B03C-C9124F672716}" type="sibTrans" cxnId="{9F4EDAD1-F551-42AB-9E7E-FDDA2F57C8A9}">
      <dgm:prSet/>
      <dgm:spPr/>
      <dgm:t>
        <a:bodyPr/>
        <a:lstStyle/>
        <a:p>
          <a:endParaRPr lang="en-US"/>
        </a:p>
      </dgm:t>
    </dgm:pt>
    <dgm:pt modelId="{A84A128C-CFC3-461E-BA9F-2EE89E98B93D}">
      <dgm:prSet phldrT="[Text]"/>
      <dgm:spPr>
        <a:solidFill>
          <a:srgbClr val="FFCC00">
            <a:alpha val="90000"/>
          </a:srgbClr>
        </a:solidFill>
      </dgm:spPr>
      <dgm:t>
        <a:bodyPr/>
        <a:lstStyle/>
        <a:p>
          <a:r>
            <a:rPr lang="en-US" dirty="0">
              <a:solidFill>
                <a:schemeClr val="tx1"/>
              </a:solidFill>
            </a:rPr>
            <a:t>A typical day for me.</a:t>
          </a:r>
        </a:p>
      </dgm:t>
    </dgm:pt>
    <dgm:pt modelId="{AB9EFE54-87D7-4D99-8C31-369DB16B2F2E}" type="parTrans" cxnId="{EE21EF4B-E865-46F5-B746-6F01EC5250CE}">
      <dgm:prSet/>
      <dgm:spPr/>
      <dgm:t>
        <a:bodyPr/>
        <a:lstStyle/>
        <a:p>
          <a:endParaRPr lang="en-US"/>
        </a:p>
      </dgm:t>
    </dgm:pt>
    <dgm:pt modelId="{90636110-F5FC-4197-9570-86A11997A332}" type="sibTrans" cxnId="{EE21EF4B-E865-46F5-B746-6F01EC5250CE}">
      <dgm:prSet/>
      <dgm:spPr/>
      <dgm:t>
        <a:bodyPr/>
        <a:lstStyle/>
        <a:p>
          <a:endParaRPr lang="en-US"/>
        </a:p>
      </dgm:t>
    </dgm:pt>
    <dgm:pt modelId="{9B75D239-4A49-4710-AB3F-7CCC6AACF6AE}">
      <dgm:prSet phldrT="[Text]" custT="1"/>
      <dgm:spPr/>
      <dgm:t>
        <a:bodyPr/>
        <a:lstStyle/>
        <a:p>
          <a:r>
            <a:rPr lang="en-US" sz="1800" b="1">
              <a:solidFill>
                <a:srgbClr val="00B050"/>
              </a:solidFill>
            </a:rPr>
            <a:t>Impact for</a:t>
          </a:r>
          <a:br>
            <a:rPr lang="en-US" sz="1800" b="1">
              <a:solidFill>
                <a:srgbClr val="00B050"/>
              </a:solidFill>
            </a:rPr>
          </a:br>
          <a:r>
            <a:rPr lang="en-US" sz="1800" b="1">
              <a:solidFill>
                <a:srgbClr val="00B050"/>
              </a:solidFill>
            </a:rPr>
            <a:t>Families</a:t>
          </a:r>
          <a:endParaRPr lang="en-US" sz="1800" b="1" dirty="0">
            <a:solidFill>
              <a:srgbClr val="00B050"/>
            </a:solidFill>
          </a:endParaRPr>
        </a:p>
      </dgm:t>
    </dgm:pt>
    <dgm:pt modelId="{0BA5F8D3-B7A6-490E-9579-32EB9BDC7066}" type="parTrans" cxnId="{7E2B379D-59D9-45E3-9183-E09A903A8476}">
      <dgm:prSet/>
      <dgm:spPr/>
      <dgm:t>
        <a:bodyPr/>
        <a:lstStyle/>
        <a:p>
          <a:endParaRPr lang="en-US"/>
        </a:p>
      </dgm:t>
    </dgm:pt>
    <dgm:pt modelId="{583F998F-5350-4698-845B-B114E30AC5DD}" type="sibTrans" cxnId="{7E2B379D-59D9-45E3-9183-E09A903A8476}">
      <dgm:prSet/>
      <dgm:spPr/>
      <dgm:t>
        <a:bodyPr/>
        <a:lstStyle/>
        <a:p>
          <a:endParaRPr lang="en-US"/>
        </a:p>
      </dgm:t>
    </dgm:pt>
    <dgm:pt modelId="{45FDB9EF-570D-4706-AC48-27E0DD84F2F9}">
      <dgm:prSet phldrT="[Text]"/>
      <dgm:spPr>
        <a:solidFill>
          <a:srgbClr val="00B050">
            <a:alpha val="90000"/>
          </a:srgbClr>
        </a:solidFill>
      </dgm:spPr>
      <dgm:t>
        <a:bodyPr/>
        <a:lstStyle/>
        <a:p>
          <a:r>
            <a:rPr lang="en-US" dirty="0">
              <a:solidFill>
                <a:schemeClr val="tx1"/>
              </a:solidFill>
            </a:rPr>
            <a:t>Who are the communities I work with?</a:t>
          </a:r>
        </a:p>
      </dgm:t>
    </dgm:pt>
    <dgm:pt modelId="{AB0619B1-D19D-4F57-9642-597354BD0605}" type="parTrans" cxnId="{0A1ADE3F-2E4C-42E5-A156-9AEEE33275BB}">
      <dgm:prSet/>
      <dgm:spPr/>
      <dgm:t>
        <a:bodyPr/>
        <a:lstStyle/>
        <a:p>
          <a:endParaRPr lang="en-US"/>
        </a:p>
      </dgm:t>
    </dgm:pt>
    <dgm:pt modelId="{7FF97114-2D7E-4052-AF93-9DB53A70781E}" type="sibTrans" cxnId="{0A1ADE3F-2E4C-42E5-A156-9AEEE33275BB}">
      <dgm:prSet/>
      <dgm:spPr/>
      <dgm:t>
        <a:bodyPr/>
        <a:lstStyle/>
        <a:p>
          <a:endParaRPr lang="en-US"/>
        </a:p>
      </dgm:t>
    </dgm:pt>
    <dgm:pt modelId="{917DE4C0-40A5-467F-A016-ADA83A1C1E4F}">
      <dgm:prSet phldrT="[Text]"/>
      <dgm:spPr>
        <a:solidFill>
          <a:srgbClr val="00B050">
            <a:alpha val="90000"/>
          </a:srgbClr>
        </a:solidFill>
      </dgm:spPr>
      <dgm:t>
        <a:bodyPr/>
        <a:lstStyle/>
        <a:p>
          <a:r>
            <a:rPr lang="en-US" dirty="0">
              <a:solidFill>
                <a:schemeClr val="tx1"/>
              </a:solidFill>
            </a:rPr>
            <a:t>The impact I have noticed.</a:t>
          </a:r>
        </a:p>
      </dgm:t>
    </dgm:pt>
    <dgm:pt modelId="{A12663A3-B3BB-4ADD-BD4C-2618FA8E22A3}" type="parTrans" cxnId="{574E1F59-5117-4084-A510-E76BCAF19C74}">
      <dgm:prSet/>
      <dgm:spPr/>
      <dgm:t>
        <a:bodyPr/>
        <a:lstStyle/>
        <a:p>
          <a:endParaRPr lang="en-US"/>
        </a:p>
      </dgm:t>
    </dgm:pt>
    <dgm:pt modelId="{7AD0FB7E-811D-4F99-91CA-E87950C6235B}" type="sibTrans" cxnId="{574E1F59-5117-4084-A510-E76BCAF19C74}">
      <dgm:prSet/>
      <dgm:spPr/>
      <dgm:t>
        <a:bodyPr/>
        <a:lstStyle/>
        <a:p>
          <a:endParaRPr lang="en-US"/>
        </a:p>
      </dgm:t>
    </dgm:pt>
    <dgm:pt modelId="{241853C9-BF07-457A-90FB-731CA8AE3624}" type="pres">
      <dgm:prSet presAssocID="{B9EE7778-8271-4923-841B-341F68A7C4E9}" presName="linearFlow" presStyleCnt="0">
        <dgm:presLayoutVars>
          <dgm:dir/>
          <dgm:animLvl val="lvl"/>
          <dgm:resizeHandles val="exact"/>
        </dgm:presLayoutVars>
      </dgm:prSet>
      <dgm:spPr/>
    </dgm:pt>
    <dgm:pt modelId="{C5F3DD6F-8403-477D-A78E-A313649A5AD6}" type="pres">
      <dgm:prSet presAssocID="{22201A65-34C4-41D5-9290-3E994077F46A}" presName="composite" presStyleCnt="0"/>
      <dgm:spPr/>
    </dgm:pt>
    <dgm:pt modelId="{3F76A29D-0C6A-423F-BAD1-75389E2D60D5}" type="pres">
      <dgm:prSet presAssocID="{22201A65-34C4-41D5-9290-3E994077F46A}" presName="parentText" presStyleLbl="alignNode1" presStyleIdx="0" presStyleCnt="3">
        <dgm:presLayoutVars>
          <dgm:chMax val="1"/>
          <dgm:bulletEnabled val="1"/>
        </dgm:presLayoutVars>
      </dgm:prSet>
      <dgm:spPr/>
    </dgm:pt>
    <dgm:pt modelId="{EA30E082-2A5E-4B59-84BC-63825E5EF8D1}" type="pres">
      <dgm:prSet presAssocID="{22201A65-34C4-41D5-9290-3E994077F46A}" presName="descendantText" presStyleLbl="alignAcc1" presStyleIdx="0" presStyleCnt="3">
        <dgm:presLayoutVars>
          <dgm:bulletEnabled val="1"/>
        </dgm:presLayoutVars>
      </dgm:prSet>
      <dgm:spPr/>
    </dgm:pt>
    <dgm:pt modelId="{CDDCE690-A176-4997-A1EB-B78696560CDA}" type="pres">
      <dgm:prSet presAssocID="{F822EC37-20EF-4D2F-8322-E731C7F5308F}" presName="sp" presStyleCnt="0"/>
      <dgm:spPr/>
    </dgm:pt>
    <dgm:pt modelId="{DBCE6BFE-5CAB-4429-9B85-B57461E13D8F}" type="pres">
      <dgm:prSet presAssocID="{0936985C-F28B-44D1-865E-BF24D293C040}" presName="composite" presStyleCnt="0"/>
      <dgm:spPr/>
    </dgm:pt>
    <dgm:pt modelId="{278A47B6-8184-4ACD-8D7B-892DC0590EFF}" type="pres">
      <dgm:prSet presAssocID="{0936985C-F28B-44D1-865E-BF24D293C040}" presName="parentText" presStyleLbl="alignNode1" presStyleIdx="1" presStyleCnt="3">
        <dgm:presLayoutVars>
          <dgm:chMax val="1"/>
          <dgm:bulletEnabled val="1"/>
        </dgm:presLayoutVars>
      </dgm:prSet>
      <dgm:spPr/>
    </dgm:pt>
    <dgm:pt modelId="{F8D55F93-507D-4D71-B6AF-03E92FD5212A}" type="pres">
      <dgm:prSet presAssocID="{0936985C-F28B-44D1-865E-BF24D293C040}" presName="descendantText" presStyleLbl="alignAcc1" presStyleIdx="1" presStyleCnt="3">
        <dgm:presLayoutVars>
          <dgm:bulletEnabled val="1"/>
        </dgm:presLayoutVars>
      </dgm:prSet>
      <dgm:spPr/>
    </dgm:pt>
    <dgm:pt modelId="{BEE63C97-F96A-47D8-90BB-BAE9E7E83216}" type="pres">
      <dgm:prSet presAssocID="{ABDD9C3B-DCE4-4A56-A223-3CA58AE8A8F8}" presName="sp" presStyleCnt="0"/>
      <dgm:spPr/>
    </dgm:pt>
    <dgm:pt modelId="{7EA19C99-D017-4B28-A612-38DF74C4C443}" type="pres">
      <dgm:prSet presAssocID="{9B75D239-4A49-4710-AB3F-7CCC6AACF6AE}" presName="composite" presStyleCnt="0"/>
      <dgm:spPr/>
    </dgm:pt>
    <dgm:pt modelId="{918E1589-48C4-49E3-A0FC-2FC0AB94F52B}" type="pres">
      <dgm:prSet presAssocID="{9B75D239-4A49-4710-AB3F-7CCC6AACF6AE}" presName="parentText" presStyleLbl="alignNode1" presStyleIdx="2" presStyleCnt="3">
        <dgm:presLayoutVars>
          <dgm:chMax val="1"/>
          <dgm:bulletEnabled val="1"/>
        </dgm:presLayoutVars>
      </dgm:prSet>
      <dgm:spPr/>
    </dgm:pt>
    <dgm:pt modelId="{2D4C0FE1-3587-4DA8-9C9B-387B0B6807D6}" type="pres">
      <dgm:prSet presAssocID="{9B75D239-4A49-4710-AB3F-7CCC6AACF6AE}" presName="descendantText" presStyleLbl="alignAcc1" presStyleIdx="2" presStyleCnt="3">
        <dgm:presLayoutVars>
          <dgm:bulletEnabled val="1"/>
        </dgm:presLayoutVars>
      </dgm:prSet>
      <dgm:spPr/>
    </dgm:pt>
  </dgm:ptLst>
  <dgm:cxnLst>
    <dgm:cxn modelId="{B4EAD61C-E1DF-417B-8CE8-393E0F0E01DE}" srcId="{B9EE7778-8271-4923-841B-341F68A7C4E9}" destId="{22201A65-34C4-41D5-9290-3E994077F46A}" srcOrd="0" destOrd="0" parTransId="{DD4B1E5D-AB9C-4316-8B9F-7D051528BD60}" sibTransId="{F822EC37-20EF-4D2F-8322-E731C7F5308F}"/>
    <dgm:cxn modelId="{781C7D22-1E73-4593-918F-67A37C37F526}" type="presOf" srcId="{917DE4C0-40A5-467F-A016-ADA83A1C1E4F}" destId="{2D4C0FE1-3587-4DA8-9C9B-387B0B6807D6}" srcOrd="0" destOrd="1" presId="urn:microsoft.com/office/officeart/2005/8/layout/chevron2"/>
    <dgm:cxn modelId="{5ADABF24-1D37-4AAE-BEBF-F5F50B1818A9}" srcId="{22201A65-34C4-41D5-9290-3E994077F46A}" destId="{09EEE18A-CEE7-45D9-8E06-600F54FFD936}" srcOrd="0" destOrd="0" parTransId="{1CBCC622-C5FB-40C5-8711-F94B70069956}" sibTransId="{901B928B-3C1E-4CFB-AC38-3B3044F8F591}"/>
    <dgm:cxn modelId="{8E419E27-C3C1-408E-8E59-A26B745559F0}" type="presOf" srcId="{0936985C-F28B-44D1-865E-BF24D293C040}" destId="{278A47B6-8184-4ACD-8D7B-892DC0590EFF}" srcOrd="0" destOrd="0" presId="urn:microsoft.com/office/officeart/2005/8/layout/chevron2"/>
    <dgm:cxn modelId="{8227903F-AB76-4772-BDDA-9B4F3D74E9BF}" srcId="{B9EE7778-8271-4923-841B-341F68A7C4E9}" destId="{0936985C-F28B-44D1-865E-BF24D293C040}" srcOrd="1" destOrd="0" parTransId="{611A3E5D-7C1E-4AE8-8609-54183E0E9534}" sibTransId="{ABDD9C3B-DCE4-4A56-A223-3CA58AE8A8F8}"/>
    <dgm:cxn modelId="{0A1ADE3F-2E4C-42E5-A156-9AEEE33275BB}" srcId="{9B75D239-4A49-4710-AB3F-7CCC6AACF6AE}" destId="{45FDB9EF-570D-4706-AC48-27E0DD84F2F9}" srcOrd="0" destOrd="0" parTransId="{AB0619B1-D19D-4F57-9642-597354BD0605}" sibTransId="{7FF97114-2D7E-4052-AF93-9DB53A70781E}"/>
    <dgm:cxn modelId="{0AA22960-2A64-4B0C-85AE-2504CF24FF1C}" type="presOf" srcId="{C5316CD3-0BD9-40CF-8EF8-E56A19E19373}" destId="{F8D55F93-507D-4D71-B6AF-03E92FD5212A}" srcOrd="0" destOrd="0" presId="urn:microsoft.com/office/officeart/2005/8/layout/chevron2"/>
    <dgm:cxn modelId="{EE21EF4B-E865-46F5-B746-6F01EC5250CE}" srcId="{0936985C-F28B-44D1-865E-BF24D293C040}" destId="{A84A128C-CFC3-461E-BA9F-2EE89E98B93D}" srcOrd="1" destOrd="0" parTransId="{AB9EFE54-87D7-4D99-8C31-369DB16B2F2E}" sibTransId="{90636110-F5FC-4197-9570-86A11997A332}"/>
    <dgm:cxn modelId="{F8EA124D-AC0B-42BA-A08A-75B15FD6AD2C}" type="presOf" srcId="{5F08A463-D326-4BB0-8343-6971EE0839C6}" destId="{EA30E082-2A5E-4B59-84BC-63825E5EF8D1}" srcOrd="0" destOrd="1" presId="urn:microsoft.com/office/officeart/2005/8/layout/chevron2"/>
    <dgm:cxn modelId="{31C3A94D-49F4-4875-A3D4-20B3126154B2}" type="presOf" srcId="{22201A65-34C4-41D5-9290-3E994077F46A}" destId="{3F76A29D-0C6A-423F-BAD1-75389E2D60D5}" srcOrd="0" destOrd="0" presId="urn:microsoft.com/office/officeart/2005/8/layout/chevron2"/>
    <dgm:cxn modelId="{A76C7C55-A7C6-4AAA-A49D-130A950621A6}" type="presOf" srcId="{A84A128C-CFC3-461E-BA9F-2EE89E98B93D}" destId="{F8D55F93-507D-4D71-B6AF-03E92FD5212A}" srcOrd="0" destOrd="1" presId="urn:microsoft.com/office/officeart/2005/8/layout/chevron2"/>
    <dgm:cxn modelId="{574E1F59-5117-4084-A510-E76BCAF19C74}" srcId="{9B75D239-4A49-4710-AB3F-7CCC6AACF6AE}" destId="{917DE4C0-40A5-467F-A016-ADA83A1C1E4F}" srcOrd="1" destOrd="0" parTransId="{A12663A3-B3BB-4ADD-BD4C-2618FA8E22A3}" sibTransId="{7AD0FB7E-811D-4F99-91CA-E87950C6235B}"/>
    <dgm:cxn modelId="{7E2B379D-59D9-45E3-9183-E09A903A8476}" srcId="{B9EE7778-8271-4923-841B-341F68A7C4E9}" destId="{9B75D239-4A49-4710-AB3F-7CCC6AACF6AE}" srcOrd="2" destOrd="0" parTransId="{0BA5F8D3-B7A6-490E-9579-32EB9BDC7066}" sibTransId="{583F998F-5350-4698-845B-B114E30AC5DD}"/>
    <dgm:cxn modelId="{9B78819E-E308-4387-95DD-0FFB23A23F00}" type="presOf" srcId="{B9EE7778-8271-4923-841B-341F68A7C4E9}" destId="{241853C9-BF07-457A-90FB-731CA8AE3624}" srcOrd="0" destOrd="0" presId="urn:microsoft.com/office/officeart/2005/8/layout/chevron2"/>
    <dgm:cxn modelId="{FCD089B2-80FE-4F92-9C1B-C1105A92BC5D}" type="presOf" srcId="{09EEE18A-CEE7-45D9-8E06-600F54FFD936}" destId="{EA30E082-2A5E-4B59-84BC-63825E5EF8D1}" srcOrd="0" destOrd="0" presId="urn:microsoft.com/office/officeart/2005/8/layout/chevron2"/>
    <dgm:cxn modelId="{E8D41EC3-A837-4F0B-A698-ECAA922FD290}" type="presOf" srcId="{45FDB9EF-570D-4706-AC48-27E0DD84F2F9}" destId="{2D4C0FE1-3587-4DA8-9C9B-387B0B6807D6}" srcOrd="0" destOrd="0" presId="urn:microsoft.com/office/officeart/2005/8/layout/chevron2"/>
    <dgm:cxn modelId="{9F4EDAD1-F551-42AB-9E7E-FDDA2F57C8A9}" srcId="{0936985C-F28B-44D1-865E-BF24D293C040}" destId="{C5316CD3-0BD9-40CF-8EF8-E56A19E19373}" srcOrd="0" destOrd="0" parTransId="{6AFB7630-F8B0-4AE0-B428-374BF249D2F3}" sibTransId="{A38A39DC-96D2-4D1A-B03C-C9124F672716}"/>
    <dgm:cxn modelId="{5338A4F0-D543-4F61-9D59-97BD512355E2}" type="presOf" srcId="{9B75D239-4A49-4710-AB3F-7CCC6AACF6AE}" destId="{918E1589-48C4-49E3-A0FC-2FC0AB94F52B}" srcOrd="0" destOrd="0" presId="urn:microsoft.com/office/officeart/2005/8/layout/chevron2"/>
    <dgm:cxn modelId="{04702DF7-F698-480F-B214-3C0FEFDCD9AD}" srcId="{22201A65-34C4-41D5-9290-3E994077F46A}" destId="{5F08A463-D326-4BB0-8343-6971EE0839C6}" srcOrd="1" destOrd="0" parTransId="{F1F7C9AC-DBD3-4A00-A313-D885DE5510D1}" sibTransId="{D64D218A-89CF-4F5C-AC2A-3D4665AF8587}"/>
    <dgm:cxn modelId="{2BA5BFD4-CA16-4873-B6F4-F034069579B9}" type="presParOf" srcId="{241853C9-BF07-457A-90FB-731CA8AE3624}" destId="{C5F3DD6F-8403-477D-A78E-A313649A5AD6}" srcOrd="0" destOrd="0" presId="urn:microsoft.com/office/officeart/2005/8/layout/chevron2"/>
    <dgm:cxn modelId="{57DA23A3-B28D-4125-83A5-FDF2D7CD1540}" type="presParOf" srcId="{C5F3DD6F-8403-477D-A78E-A313649A5AD6}" destId="{3F76A29D-0C6A-423F-BAD1-75389E2D60D5}" srcOrd="0" destOrd="0" presId="urn:microsoft.com/office/officeart/2005/8/layout/chevron2"/>
    <dgm:cxn modelId="{9EB5EA00-E5AC-45C3-8F2C-A1DABD9A94C3}" type="presParOf" srcId="{C5F3DD6F-8403-477D-A78E-A313649A5AD6}" destId="{EA30E082-2A5E-4B59-84BC-63825E5EF8D1}" srcOrd="1" destOrd="0" presId="urn:microsoft.com/office/officeart/2005/8/layout/chevron2"/>
    <dgm:cxn modelId="{074553BA-CA81-40EE-A737-391ADFF50005}" type="presParOf" srcId="{241853C9-BF07-457A-90FB-731CA8AE3624}" destId="{CDDCE690-A176-4997-A1EB-B78696560CDA}" srcOrd="1" destOrd="0" presId="urn:microsoft.com/office/officeart/2005/8/layout/chevron2"/>
    <dgm:cxn modelId="{5DAD86CD-B078-4B97-B574-68639E0A19FB}" type="presParOf" srcId="{241853C9-BF07-457A-90FB-731CA8AE3624}" destId="{DBCE6BFE-5CAB-4429-9B85-B57461E13D8F}" srcOrd="2" destOrd="0" presId="urn:microsoft.com/office/officeart/2005/8/layout/chevron2"/>
    <dgm:cxn modelId="{B7E07EA8-8425-48FA-AE58-7662DD9162C4}" type="presParOf" srcId="{DBCE6BFE-5CAB-4429-9B85-B57461E13D8F}" destId="{278A47B6-8184-4ACD-8D7B-892DC0590EFF}" srcOrd="0" destOrd="0" presId="urn:microsoft.com/office/officeart/2005/8/layout/chevron2"/>
    <dgm:cxn modelId="{6DB19CFF-1B26-4DFE-B06B-0DF85BE2A7BA}" type="presParOf" srcId="{DBCE6BFE-5CAB-4429-9B85-B57461E13D8F}" destId="{F8D55F93-507D-4D71-B6AF-03E92FD5212A}" srcOrd="1" destOrd="0" presId="urn:microsoft.com/office/officeart/2005/8/layout/chevron2"/>
    <dgm:cxn modelId="{8BE6B5C8-B805-4A87-91DE-F1DF2C7BA48D}" type="presParOf" srcId="{241853C9-BF07-457A-90FB-731CA8AE3624}" destId="{BEE63C97-F96A-47D8-90BB-BAE9E7E83216}" srcOrd="3" destOrd="0" presId="urn:microsoft.com/office/officeart/2005/8/layout/chevron2"/>
    <dgm:cxn modelId="{DBA29D47-1D21-4D8D-9A25-2C7256EC4728}" type="presParOf" srcId="{241853C9-BF07-457A-90FB-731CA8AE3624}" destId="{7EA19C99-D017-4B28-A612-38DF74C4C443}" srcOrd="4" destOrd="0" presId="urn:microsoft.com/office/officeart/2005/8/layout/chevron2"/>
    <dgm:cxn modelId="{9E63726F-4477-4BC2-8117-17B674D7E990}" type="presParOf" srcId="{7EA19C99-D017-4B28-A612-38DF74C4C443}" destId="{918E1589-48C4-49E3-A0FC-2FC0AB94F52B}" srcOrd="0" destOrd="0" presId="urn:microsoft.com/office/officeart/2005/8/layout/chevron2"/>
    <dgm:cxn modelId="{DFE27E79-749E-42B4-BE5B-A64F7C09F55D}" type="presParOf" srcId="{7EA19C99-D017-4B28-A612-38DF74C4C443}" destId="{2D4C0FE1-3587-4DA8-9C9B-387B0B6807D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B7C97F-2A05-421E-A53D-7A73C8E12740}"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34EA5876-AB7B-47E2-87F6-DF7DD72DB38D}">
      <dgm:prSet phldrT="[Text]"/>
      <dgm:spPr>
        <a:solidFill>
          <a:srgbClr val="FF0000"/>
        </a:solidFill>
      </dgm:spPr>
      <dgm:t>
        <a:bodyPr/>
        <a:lstStyle/>
        <a:p>
          <a:r>
            <a:rPr lang="en-US" dirty="0"/>
            <a:t>CLASSROOM TEACHER</a:t>
          </a:r>
        </a:p>
      </dgm:t>
    </dgm:pt>
    <dgm:pt modelId="{9C1AE38C-41F6-4FDE-82F8-6443B4FFAFB3}" type="parTrans" cxnId="{B88C1569-4F61-4FE7-BEA7-E81B9AC205D7}">
      <dgm:prSet/>
      <dgm:spPr/>
      <dgm:t>
        <a:bodyPr/>
        <a:lstStyle/>
        <a:p>
          <a:endParaRPr lang="en-US"/>
        </a:p>
      </dgm:t>
    </dgm:pt>
    <dgm:pt modelId="{6C98202E-6076-4E7B-96EB-10BB14C0AFAE}" type="sibTrans" cxnId="{B88C1569-4F61-4FE7-BEA7-E81B9AC205D7}">
      <dgm:prSet/>
      <dgm:spPr>
        <a:ln w="25400">
          <a:solidFill>
            <a:schemeClr val="tx1"/>
          </a:solidFill>
          <a:round/>
          <a:headEnd type="triangle" w="lg" len="lg"/>
          <a:tailEnd type="triangle" w="lg" len="lg"/>
          <a:extLst>
            <a:ext uri="{C807C97D-BFC1-408E-A445-0C87EB9F89A2}">
              <ask:lineSketchStyleProps xmlns:ask="http://schemas.microsoft.com/office/drawing/2018/sketchyshapes">
                <ask:type>
                  <ask:lineSketchFreehand/>
                </ask:type>
              </ask:lineSketchStyleProps>
            </a:ext>
          </a:extLst>
        </a:ln>
      </dgm:spPr>
      <dgm:t>
        <a:bodyPr/>
        <a:lstStyle/>
        <a:p>
          <a:endParaRPr lang="en-US"/>
        </a:p>
      </dgm:t>
    </dgm:pt>
    <dgm:pt modelId="{05CD8C17-E524-4D38-B153-5A958350769D}">
      <dgm:prSet phldrT="[Text]"/>
      <dgm:spPr>
        <a:solidFill>
          <a:srgbClr val="FF9900"/>
        </a:solidFill>
      </dgm:spPr>
      <dgm:t>
        <a:bodyPr/>
        <a:lstStyle/>
        <a:p>
          <a:r>
            <a:rPr lang="en-US" dirty="0"/>
            <a:t>SCHOOL SOCIAL WORKER</a:t>
          </a:r>
        </a:p>
      </dgm:t>
    </dgm:pt>
    <dgm:pt modelId="{BD8E69B6-655B-4B74-89B6-495A645F176D}" type="parTrans" cxnId="{4AB148B5-AF13-4609-A676-177EFC402A73}">
      <dgm:prSet/>
      <dgm:spPr/>
      <dgm:t>
        <a:bodyPr/>
        <a:lstStyle/>
        <a:p>
          <a:endParaRPr lang="en-US"/>
        </a:p>
      </dgm:t>
    </dgm:pt>
    <dgm:pt modelId="{3361B3FF-B828-441F-B2D5-DCBB9380BAAE}" type="sibTrans" cxnId="{4AB148B5-AF13-4609-A676-177EFC402A73}">
      <dgm:prSet/>
      <dgm:spPr>
        <a:ln w="25400">
          <a:solidFill>
            <a:schemeClr val="tx1"/>
          </a:solidFill>
          <a:headEnd type="triangle" w="lg" len="lg"/>
          <a:tailEnd type="triangle" w="lg" len="lg"/>
          <a:extLst>
            <a:ext uri="{C807C97D-BFC1-408E-A445-0C87EB9F89A2}">
              <ask:lineSketchStyleProps xmlns:ask="http://schemas.microsoft.com/office/drawing/2018/sketchyshapes">
                <ask:type>
                  <ask:lineSketchNone/>
                </ask:type>
              </ask:lineSketchStyleProps>
            </a:ext>
          </a:extLst>
        </a:ln>
      </dgm:spPr>
      <dgm:t>
        <a:bodyPr/>
        <a:lstStyle/>
        <a:p>
          <a:endParaRPr lang="en-US"/>
        </a:p>
      </dgm:t>
    </dgm:pt>
    <dgm:pt modelId="{307E89AB-1A57-4472-8031-E30162B65B58}">
      <dgm:prSet phldrT="[Text]"/>
      <dgm:spPr>
        <a:solidFill>
          <a:srgbClr val="FFCC00"/>
        </a:solidFill>
      </dgm:spPr>
      <dgm:t>
        <a:bodyPr/>
        <a:lstStyle/>
        <a:p>
          <a:r>
            <a:rPr lang="en-US" dirty="0"/>
            <a:t>INTEGRAL CARE THERAPIST</a:t>
          </a:r>
        </a:p>
      </dgm:t>
    </dgm:pt>
    <dgm:pt modelId="{21FE311A-54AF-4147-9994-62664CAD240F}" type="parTrans" cxnId="{C664646A-415D-4656-83BD-4D5B4A4434D0}">
      <dgm:prSet/>
      <dgm:spPr/>
      <dgm:t>
        <a:bodyPr/>
        <a:lstStyle/>
        <a:p>
          <a:endParaRPr lang="en-US"/>
        </a:p>
      </dgm:t>
    </dgm:pt>
    <dgm:pt modelId="{CF2EE989-4D3F-4BC5-8B03-8557ECEB0A40}" type="sibTrans" cxnId="{C664646A-415D-4656-83BD-4D5B4A4434D0}">
      <dgm:prSet/>
      <dgm:spPr>
        <a:ln w="34925">
          <a:solidFill>
            <a:schemeClr val="tx1"/>
          </a:solidFill>
          <a:headEnd type="triangle" w="lg" len="lg"/>
          <a:tailEnd type="triangle" w="lg" len="lg"/>
          <a:extLst>
            <a:ext uri="{C807C97D-BFC1-408E-A445-0C87EB9F89A2}">
              <ask:lineSketchStyleProps xmlns:ask="http://schemas.microsoft.com/office/drawing/2018/sketchyshapes">
                <ask:type>
                  <ask:lineSketchNone/>
                </ask:type>
              </ask:lineSketchStyleProps>
            </a:ext>
          </a:extLst>
        </a:ln>
      </dgm:spPr>
      <dgm:t>
        <a:bodyPr/>
        <a:lstStyle/>
        <a:p>
          <a:endParaRPr lang="en-US"/>
        </a:p>
      </dgm:t>
    </dgm:pt>
    <dgm:pt modelId="{C3F2D839-A965-4660-AEFD-4F10AF1EE43D}">
      <dgm:prSet phldrT="[Text]"/>
      <dgm:spPr>
        <a:solidFill>
          <a:srgbClr val="00B050"/>
        </a:solidFill>
      </dgm:spPr>
      <dgm:t>
        <a:bodyPr/>
        <a:lstStyle/>
        <a:p>
          <a:r>
            <a:rPr lang="en-US" dirty="0"/>
            <a:t>FAMILY PARTNER</a:t>
          </a:r>
        </a:p>
      </dgm:t>
    </dgm:pt>
    <dgm:pt modelId="{4DEC96C7-D805-42F6-AA25-CD9689233C62}" type="parTrans" cxnId="{9CBFBCD8-F604-47C4-8508-A3FD1834073E}">
      <dgm:prSet/>
      <dgm:spPr/>
      <dgm:t>
        <a:bodyPr/>
        <a:lstStyle/>
        <a:p>
          <a:endParaRPr lang="en-US"/>
        </a:p>
      </dgm:t>
    </dgm:pt>
    <dgm:pt modelId="{35989C1E-C579-4444-A8DF-0EEF2B877C70}" type="sibTrans" cxnId="{9CBFBCD8-F604-47C4-8508-A3FD1834073E}">
      <dgm:prSet/>
      <dgm:spPr>
        <a:ln w="31750">
          <a:solidFill>
            <a:schemeClr val="tx1"/>
          </a:solidFill>
          <a:headEnd type="triangle" w="lg" len="lg"/>
          <a:tailEnd type="triangle" w="lg" len="lg"/>
          <a:extLst>
            <a:ext uri="{C807C97D-BFC1-408E-A445-0C87EB9F89A2}">
              <ask:lineSketchStyleProps xmlns:ask="http://schemas.microsoft.com/office/drawing/2018/sketchyshapes">
                <ask:type>
                  <ask:lineSketchNone/>
                </ask:type>
              </ask:lineSketchStyleProps>
            </a:ext>
          </a:extLst>
        </a:ln>
      </dgm:spPr>
      <dgm:t>
        <a:bodyPr/>
        <a:lstStyle/>
        <a:p>
          <a:endParaRPr lang="en-US"/>
        </a:p>
      </dgm:t>
    </dgm:pt>
    <dgm:pt modelId="{15596E97-170D-48EB-AFCB-6B017E99C5FF}">
      <dgm:prSet phldrT="[Text]"/>
      <dgm:spPr>
        <a:solidFill>
          <a:srgbClr val="0070C0"/>
        </a:solidFill>
      </dgm:spPr>
      <dgm:t>
        <a:bodyPr/>
        <a:lstStyle/>
        <a:p>
          <a:r>
            <a:rPr lang="en-US" dirty="0"/>
            <a:t>FAMILY</a:t>
          </a:r>
        </a:p>
      </dgm:t>
    </dgm:pt>
    <dgm:pt modelId="{A301EFAD-7430-44F0-835E-ECE561FDAFCD}" type="parTrans" cxnId="{00B0162C-F84E-407C-8A22-A82DA45DAC8F}">
      <dgm:prSet/>
      <dgm:spPr/>
      <dgm:t>
        <a:bodyPr/>
        <a:lstStyle/>
        <a:p>
          <a:endParaRPr lang="en-US"/>
        </a:p>
      </dgm:t>
    </dgm:pt>
    <dgm:pt modelId="{481F6790-AD32-45E5-B8C6-D9A64D1EF8B0}" type="sibTrans" cxnId="{00B0162C-F84E-407C-8A22-A82DA45DAC8F}">
      <dgm:prSet/>
      <dgm:spPr>
        <a:ln w="31750" cap="rnd">
          <a:solidFill>
            <a:schemeClr val="tx1"/>
          </a:solidFill>
          <a:round/>
          <a:headEnd type="triangle" w="lg" len="lg"/>
          <a:tailEnd type="triangle" w="lg" len="lg"/>
          <a:extLst>
            <a:ext uri="{C807C97D-BFC1-408E-A445-0C87EB9F89A2}">
              <ask:lineSketchStyleProps xmlns:ask="http://schemas.microsoft.com/office/drawing/2018/sketchyshapes">
                <ask:type>
                  <ask:lineSketchNone/>
                </ask:type>
              </ask:lineSketchStyleProps>
            </a:ext>
          </a:extLst>
        </a:ln>
      </dgm:spPr>
      <dgm:t>
        <a:bodyPr/>
        <a:lstStyle/>
        <a:p>
          <a:endParaRPr lang="en-US"/>
        </a:p>
      </dgm:t>
    </dgm:pt>
    <dgm:pt modelId="{3E24FEF8-DBD2-4358-A2DD-471D71516950}">
      <dgm:prSet/>
      <dgm:spPr>
        <a:solidFill>
          <a:srgbClr val="7030A0"/>
        </a:solidFill>
      </dgm:spPr>
      <dgm:t>
        <a:bodyPr/>
        <a:lstStyle/>
        <a:p>
          <a:r>
            <a:rPr lang="en-US" dirty="0"/>
            <a:t>CHILD</a:t>
          </a:r>
        </a:p>
      </dgm:t>
    </dgm:pt>
    <dgm:pt modelId="{A2161149-304D-4D7C-A106-C0ED10B4B28B}" type="parTrans" cxnId="{D18AE4F9-35FF-46F8-A679-352EE5DDC9AF}">
      <dgm:prSet/>
      <dgm:spPr/>
      <dgm:t>
        <a:bodyPr/>
        <a:lstStyle/>
        <a:p>
          <a:endParaRPr lang="en-US"/>
        </a:p>
      </dgm:t>
    </dgm:pt>
    <dgm:pt modelId="{5A5ED817-19A2-4399-A73C-31117F929046}" type="sibTrans" cxnId="{D18AE4F9-35FF-46F8-A679-352EE5DDC9AF}">
      <dgm:prSet/>
      <dgm:spPr>
        <a:ln w="28575">
          <a:headEnd type="triangle" w="lg" len="lg"/>
          <a:tailEnd type="triangle" w="lg" len="lg"/>
        </a:ln>
      </dgm:spPr>
      <dgm:t>
        <a:bodyPr/>
        <a:lstStyle/>
        <a:p>
          <a:endParaRPr lang="en-US"/>
        </a:p>
      </dgm:t>
    </dgm:pt>
    <dgm:pt modelId="{D53BA78C-AD6E-4287-B3CD-10EBF3C2FCBC}" type="pres">
      <dgm:prSet presAssocID="{0AB7C97F-2A05-421E-A53D-7A73C8E12740}" presName="cycle" presStyleCnt="0">
        <dgm:presLayoutVars>
          <dgm:dir/>
          <dgm:resizeHandles val="exact"/>
        </dgm:presLayoutVars>
      </dgm:prSet>
      <dgm:spPr/>
    </dgm:pt>
    <dgm:pt modelId="{A2418238-AECA-46A5-9081-10A7AD53F174}" type="pres">
      <dgm:prSet presAssocID="{34EA5876-AB7B-47E2-87F6-DF7DD72DB38D}" presName="node" presStyleLbl="node1" presStyleIdx="0" presStyleCnt="6">
        <dgm:presLayoutVars>
          <dgm:bulletEnabled val="1"/>
        </dgm:presLayoutVars>
      </dgm:prSet>
      <dgm:spPr/>
    </dgm:pt>
    <dgm:pt modelId="{EE6FAA8A-C4D6-4EF9-B592-088D55C8A852}" type="pres">
      <dgm:prSet presAssocID="{34EA5876-AB7B-47E2-87F6-DF7DD72DB38D}" presName="spNode" presStyleCnt="0"/>
      <dgm:spPr/>
    </dgm:pt>
    <dgm:pt modelId="{BA65F7C5-C700-4019-81C3-BA1AF54AE780}" type="pres">
      <dgm:prSet presAssocID="{6C98202E-6076-4E7B-96EB-10BB14C0AFAE}" presName="sibTrans" presStyleLbl="sibTrans1D1" presStyleIdx="0" presStyleCnt="6"/>
      <dgm:spPr/>
    </dgm:pt>
    <dgm:pt modelId="{A534E3A9-6F5A-4842-9599-D9BC63327460}" type="pres">
      <dgm:prSet presAssocID="{05CD8C17-E524-4D38-B153-5A958350769D}" presName="node" presStyleLbl="node1" presStyleIdx="1" presStyleCnt="6">
        <dgm:presLayoutVars>
          <dgm:bulletEnabled val="1"/>
        </dgm:presLayoutVars>
      </dgm:prSet>
      <dgm:spPr/>
    </dgm:pt>
    <dgm:pt modelId="{93986B4B-EF2F-4F32-AFC4-57571DED1F88}" type="pres">
      <dgm:prSet presAssocID="{05CD8C17-E524-4D38-B153-5A958350769D}" presName="spNode" presStyleCnt="0"/>
      <dgm:spPr/>
    </dgm:pt>
    <dgm:pt modelId="{B3669E0C-A01D-461B-994D-E25DB6271CDC}" type="pres">
      <dgm:prSet presAssocID="{3361B3FF-B828-441F-B2D5-DCBB9380BAAE}" presName="sibTrans" presStyleLbl="sibTrans1D1" presStyleIdx="1" presStyleCnt="6"/>
      <dgm:spPr/>
    </dgm:pt>
    <dgm:pt modelId="{98F70603-4AF9-4CE7-AF58-A39B243FD9F2}" type="pres">
      <dgm:prSet presAssocID="{307E89AB-1A57-4472-8031-E30162B65B58}" presName="node" presStyleLbl="node1" presStyleIdx="2" presStyleCnt="6">
        <dgm:presLayoutVars>
          <dgm:bulletEnabled val="1"/>
        </dgm:presLayoutVars>
      </dgm:prSet>
      <dgm:spPr/>
    </dgm:pt>
    <dgm:pt modelId="{28DBB1A5-9964-4A92-AA8C-86A88936AFD7}" type="pres">
      <dgm:prSet presAssocID="{307E89AB-1A57-4472-8031-E30162B65B58}" presName="spNode" presStyleCnt="0"/>
      <dgm:spPr/>
    </dgm:pt>
    <dgm:pt modelId="{782CFD90-1F59-4263-AA87-C35609C65252}" type="pres">
      <dgm:prSet presAssocID="{CF2EE989-4D3F-4BC5-8B03-8557ECEB0A40}" presName="sibTrans" presStyleLbl="sibTrans1D1" presStyleIdx="2" presStyleCnt="6"/>
      <dgm:spPr/>
    </dgm:pt>
    <dgm:pt modelId="{73DFA179-D090-4D03-9DE9-E9729C40CA4C}" type="pres">
      <dgm:prSet presAssocID="{C3F2D839-A965-4660-AEFD-4F10AF1EE43D}" presName="node" presStyleLbl="node1" presStyleIdx="3" presStyleCnt="6">
        <dgm:presLayoutVars>
          <dgm:bulletEnabled val="1"/>
        </dgm:presLayoutVars>
      </dgm:prSet>
      <dgm:spPr/>
    </dgm:pt>
    <dgm:pt modelId="{4CE53DA5-9206-40A0-A0D5-731A61D5E5CF}" type="pres">
      <dgm:prSet presAssocID="{C3F2D839-A965-4660-AEFD-4F10AF1EE43D}" presName="spNode" presStyleCnt="0"/>
      <dgm:spPr/>
    </dgm:pt>
    <dgm:pt modelId="{36A08C55-82E6-40F7-9CAE-FA9D22383916}" type="pres">
      <dgm:prSet presAssocID="{35989C1E-C579-4444-A8DF-0EEF2B877C70}" presName="sibTrans" presStyleLbl="sibTrans1D1" presStyleIdx="3" presStyleCnt="6"/>
      <dgm:spPr/>
    </dgm:pt>
    <dgm:pt modelId="{3C8B2623-E1BC-4803-94DE-22EA67318EC5}" type="pres">
      <dgm:prSet presAssocID="{15596E97-170D-48EB-AFCB-6B017E99C5FF}" presName="node" presStyleLbl="node1" presStyleIdx="4" presStyleCnt="6">
        <dgm:presLayoutVars>
          <dgm:bulletEnabled val="1"/>
        </dgm:presLayoutVars>
      </dgm:prSet>
      <dgm:spPr/>
    </dgm:pt>
    <dgm:pt modelId="{B42CC476-001C-4A81-AC33-1E89DCCCA719}" type="pres">
      <dgm:prSet presAssocID="{15596E97-170D-48EB-AFCB-6B017E99C5FF}" presName="spNode" presStyleCnt="0"/>
      <dgm:spPr/>
    </dgm:pt>
    <dgm:pt modelId="{3EA9FB71-567E-49D6-B60E-527B98AF5722}" type="pres">
      <dgm:prSet presAssocID="{481F6790-AD32-45E5-B8C6-D9A64D1EF8B0}" presName="sibTrans" presStyleLbl="sibTrans1D1" presStyleIdx="4" presStyleCnt="6"/>
      <dgm:spPr/>
    </dgm:pt>
    <dgm:pt modelId="{FDBC7A0A-C1BC-40CB-A4D1-5442BC9E8F98}" type="pres">
      <dgm:prSet presAssocID="{3E24FEF8-DBD2-4358-A2DD-471D71516950}" presName="node" presStyleLbl="node1" presStyleIdx="5" presStyleCnt="6">
        <dgm:presLayoutVars>
          <dgm:bulletEnabled val="1"/>
        </dgm:presLayoutVars>
      </dgm:prSet>
      <dgm:spPr/>
    </dgm:pt>
    <dgm:pt modelId="{6B7BC609-F1BD-4E85-86DD-F7CA0E1D6B0E}" type="pres">
      <dgm:prSet presAssocID="{3E24FEF8-DBD2-4358-A2DD-471D71516950}" presName="spNode" presStyleCnt="0"/>
      <dgm:spPr/>
    </dgm:pt>
    <dgm:pt modelId="{AEEC08D2-CCED-4742-A708-A6D5D56E8E9E}" type="pres">
      <dgm:prSet presAssocID="{5A5ED817-19A2-4399-A73C-31117F929046}" presName="sibTrans" presStyleLbl="sibTrans1D1" presStyleIdx="5" presStyleCnt="6"/>
      <dgm:spPr/>
    </dgm:pt>
  </dgm:ptLst>
  <dgm:cxnLst>
    <dgm:cxn modelId="{E2E6421C-EA08-4987-A086-E6B5F573766A}" type="presOf" srcId="{3E24FEF8-DBD2-4358-A2DD-471D71516950}" destId="{FDBC7A0A-C1BC-40CB-A4D1-5442BC9E8F98}" srcOrd="0" destOrd="0" presId="urn:microsoft.com/office/officeart/2005/8/layout/cycle5"/>
    <dgm:cxn modelId="{C1CB4B1F-714C-433F-A3C9-62333885C67A}" type="presOf" srcId="{481F6790-AD32-45E5-B8C6-D9A64D1EF8B0}" destId="{3EA9FB71-567E-49D6-B60E-527B98AF5722}" srcOrd="0" destOrd="0" presId="urn:microsoft.com/office/officeart/2005/8/layout/cycle5"/>
    <dgm:cxn modelId="{00B0162C-F84E-407C-8A22-A82DA45DAC8F}" srcId="{0AB7C97F-2A05-421E-A53D-7A73C8E12740}" destId="{15596E97-170D-48EB-AFCB-6B017E99C5FF}" srcOrd="4" destOrd="0" parTransId="{A301EFAD-7430-44F0-835E-ECE561FDAFCD}" sibTransId="{481F6790-AD32-45E5-B8C6-D9A64D1EF8B0}"/>
    <dgm:cxn modelId="{B1715843-57CC-4321-BC69-3E876BA9FDEA}" type="presOf" srcId="{3361B3FF-B828-441F-B2D5-DCBB9380BAAE}" destId="{B3669E0C-A01D-461B-994D-E25DB6271CDC}" srcOrd="0" destOrd="0" presId="urn:microsoft.com/office/officeart/2005/8/layout/cycle5"/>
    <dgm:cxn modelId="{10CF5D65-EEB9-4712-B6AB-576BE3863439}" type="presOf" srcId="{5A5ED817-19A2-4399-A73C-31117F929046}" destId="{AEEC08D2-CCED-4742-A708-A6D5D56E8E9E}" srcOrd="0" destOrd="0" presId="urn:microsoft.com/office/officeart/2005/8/layout/cycle5"/>
    <dgm:cxn modelId="{B88C1569-4F61-4FE7-BEA7-E81B9AC205D7}" srcId="{0AB7C97F-2A05-421E-A53D-7A73C8E12740}" destId="{34EA5876-AB7B-47E2-87F6-DF7DD72DB38D}" srcOrd="0" destOrd="0" parTransId="{9C1AE38C-41F6-4FDE-82F8-6443B4FFAFB3}" sibTransId="{6C98202E-6076-4E7B-96EB-10BB14C0AFAE}"/>
    <dgm:cxn modelId="{C664646A-415D-4656-83BD-4D5B4A4434D0}" srcId="{0AB7C97F-2A05-421E-A53D-7A73C8E12740}" destId="{307E89AB-1A57-4472-8031-E30162B65B58}" srcOrd="2" destOrd="0" parTransId="{21FE311A-54AF-4147-9994-62664CAD240F}" sibTransId="{CF2EE989-4D3F-4BC5-8B03-8557ECEB0A40}"/>
    <dgm:cxn modelId="{5D666F51-1B9A-4078-9CD8-69DF18713D7D}" type="presOf" srcId="{0AB7C97F-2A05-421E-A53D-7A73C8E12740}" destId="{D53BA78C-AD6E-4287-B3CD-10EBF3C2FCBC}" srcOrd="0" destOrd="0" presId="urn:microsoft.com/office/officeart/2005/8/layout/cycle5"/>
    <dgm:cxn modelId="{BE6A2582-4F35-433F-908A-E76CBA350F13}" type="presOf" srcId="{CF2EE989-4D3F-4BC5-8B03-8557ECEB0A40}" destId="{782CFD90-1F59-4263-AA87-C35609C65252}" srcOrd="0" destOrd="0" presId="urn:microsoft.com/office/officeart/2005/8/layout/cycle5"/>
    <dgm:cxn modelId="{1D0D5794-B4E5-46EC-BEF1-A505489AE545}" type="presOf" srcId="{307E89AB-1A57-4472-8031-E30162B65B58}" destId="{98F70603-4AF9-4CE7-AF58-A39B243FD9F2}" srcOrd="0" destOrd="0" presId="urn:microsoft.com/office/officeart/2005/8/layout/cycle5"/>
    <dgm:cxn modelId="{4E3765AC-F62A-4143-893C-58ECC806820A}" type="presOf" srcId="{05CD8C17-E524-4D38-B153-5A958350769D}" destId="{A534E3A9-6F5A-4842-9599-D9BC63327460}" srcOrd="0" destOrd="0" presId="urn:microsoft.com/office/officeart/2005/8/layout/cycle5"/>
    <dgm:cxn modelId="{4AB148B5-AF13-4609-A676-177EFC402A73}" srcId="{0AB7C97F-2A05-421E-A53D-7A73C8E12740}" destId="{05CD8C17-E524-4D38-B153-5A958350769D}" srcOrd="1" destOrd="0" parTransId="{BD8E69B6-655B-4B74-89B6-495A645F176D}" sibTransId="{3361B3FF-B828-441F-B2D5-DCBB9380BAAE}"/>
    <dgm:cxn modelId="{5891A3BA-B682-4B5B-9F3A-E6EB55210F15}" type="presOf" srcId="{35989C1E-C579-4444-A8DF-0EEF2B877C70}" destId="{36A08C55-82E6-40F7-9CAE-FA9D22383916}" srcOrd="0" destOrd="0" presId="urn:microsoft.com/office/officeart/2005/8/layout/cycle5"/>
    <dgm:cxn modelId="{753ADDBB-1C45-4B08-ABD0-E642F5C9BDD3}" type="presOf" srcId="{6C98202E-6076-4E7B-96EB-10BB14C0AFAE}" destId="{BA65F7C5-C700-4019-81C3-BA1AF54AE780}" srcOrd="0" destOrd="0" presId="urn:microsoft.com/office/officeart/2005/8/layout/cycle5"/>
    <dgm:cxn modelId="{D6E079CE-3953-4DE9-9A0F-5D4AD34AF1E6}" type="presOf" srcId="{34EA5876-AB7B-47E2-87F6-DF7DD72DB38D}" destId="{A2418238-AECA-46A5-9081-10A7AD53F174}" srcOrd="0" destOrd="0" presId="urn:microsoft.com/office/officeart/2005/8/layout/cycle5"/>
    <dgm:cxn modelId="{694817D0-8B75-4D34-8CED-5D879391DA3F}" type="presOf" srcId="{C3F2D839-A965-4660-AEFD-4F10AF1EE43D}" destId="{73DFA179-D090-4D03-9DE9-E9729C40CA4C}" srcOrd="0" destOrd="0" presId="urn:microsoft.com/office/officeart/2005/8/layout/cycle5"/>
    <dgm:cxn modelId="{967DDBD3-4A6A-45F0-A443-31D0E0E318D6}" type="presOf" srcId="{15596E97-170D-48EB-AFCB-6B017E99C5FF}" destId="{3C8B2623-E1BC-4803-94DE-22EA67318EC5}" srcOrd="0" destOrd="0" presId="urn:microsoft.com/office/officeart/2005/8/layout/cycle5"/>
    <dgm:cxn modelId="{9CBFBCD8-F604-47C4-8508-A3FD1834073E}" srcId="{0AB7C97F-2A05-421E-A53D-7A73C8E12740}" destId="{C3F2D839-A965-4660-AEFD-4F10AF1EE43D}" srcOrd="3" destOrd="0" parTransId="{4DEC96C7-D805-42F6-AA25-CD9689233C62}" sibTransId="{35989C1E-C579-4444-A8DF-0EEF2B877C70}"/>
    <dgm:cxn modelId="{D18AE4F9-35FF-46F8-A679-352EE5DDC9AF}" srcId="{0AB7C97F-2A05-421E-A53D-7A73C8E12740}" destId="{3E24FEF8-DBD2-4358-A2DD-471D71516950}" srcOrd="5" destOrd="0" parTransId="{A2161149-304D-4D7C-A106-C0ED10B4B28B}" sibTransId="{5A5ED817-19A2-4399-A73C-31117F929046}"/>
    <dgm:cxn modelId="{1987CD2D-30F3-4BF8-B2FB-103A16E7F064}" type="presParOf" srcId="{D53BA78C-AD6E-4287-B3CD-10EBF3C2FCBC}" destId="{A2418238-AECA-46A5-9081-10A7AD53F174}" srcOrd="0" destOrd="0" presId="urn:microsoft.com/office/officeart/2005/8/layout/cycle5"/>
    <dgm:cxn modelId="{5CA8E65B-78F6-4B6C-AA54-6E4A04F9119E}" type="presParOf" srcId="{D53BA78C-AD6E-4287-B3CD-10EBF3C2FCBC}" destId="{EE6FAA8A-C4D6-4EF9-B592-088D55C8A852}" srcOrd="1" destOrd="0" presId="urn:microsoft.com/office/officeart/2005/8/layout/cycle5"/>
    <dgm:cxn modelId="{7F1FED0A-8924-490C-BBF6-88B391BCDAAE}" type="presParOf" srcId="{D53BA78C-AD6E-4287-B3CD-10EBF3C2FCBC}" destId="{BA65F7C5-C700-4019-81C3-BA1AF54AE780}" srcOrd="2" destOrd="0" presId="urn:microsoft.com/office/officeart/2005/8/layout/cycle5"/>
    <dgm:cxn modelId="{69FB5E91-2656-4EEA-AE39-288D6C432D23}" type="presParOf" srcId="{D53BA78C-AD6E-4287-B3CD-10EBF3C2FCBC}" destId="{A534E3A9-6F5A-4842-9599-D9BC63327460}" srcOrd="3" destOrd="0" presId="urn:microsoft.com/office/officeart/2005/8/layout/cycle5"/>
    <dgm:cxn modelId="{BAADF0C8-FD21-452D-89F8-C071A6EB5D8A}" type="presParOf" srcId="{D53BA78C-AD6E-4287-B3CD-10EBF3C2FCBC}" destId="{93986B4B-EF2F-4F32-AFC4-57571DED1F88}" srcOrd="4" destOrd="0" presId="urn:microsoft.com/office/officeart/2005/8/layout/cycle5"/>
    <dgm:cxn modelId="{45DA85A1-0EF0-435D-99A3-A17D4A907EF3}" type="presParOf" srcId="{D53BA78C-AD6E-4287-B3CD-10EBF3C2FCBC}" destId="{B3669E0C-A01D-461B-994D-E25DB6271CDC}" srcOrd="5" destOrd="0" presId="urn:microsoft.com/office/officeart/2005/8/layout/cycle5"/>
    <dgm:cxn modelId="{4AD21C41-C68E-44D2-BBF2-9821549D8C70}" type="presParOf" srcId="{D53BA78C-AD6E-4287-B3CD-10EBF3C2FCBC}" destId="{98F70603-4AF9-4CE7-AF58-A39B243FD9F2}" srcOrd="6" destOrd="0" presId="urn:microsoft.com/office/officeart/2005/8/layout/cycle5"/>
    <dgm:cxn modelId="{FD61D8AD-C3CF-44DA-A605-50B274175E8D}" type="presParOf" srcId="{D53BA78C-AD6E-4287-B3CD-10EBF3C2FCBC}" destId="{28DBB1A5-9964-4A92-AA8C-86A88936AFD7}" srcOrd="7" destOrd="0" presId="urn:microsoft.com/office/officeart/2005/8/layout/cycle5"/>
    <dgm:cxn modelId="{66D93828-6A3D-482F-9025-189D70132BC9}" type="presParOf" srcId="{D53BA78C-AD6E-4287-B3CD-10EBF3C2FCBC}" destId="{782CFD90-1F59-4263-AA87-C35609C65252}" srcOrd="8" destOrd="0" presId="urn:microsoft.com/office/officeart/2005/8/layout/cycle5"/>
    <dgm:cxn modelId="{354EEBDF-A3DB-4F0C-8CF9-59B8138E7FFB}" type="presParOf" srcId="{D53BA78C-AD6E-4287-B3CD-10EBF3C2FCBC}" destId="{73DFA179-D090-4D03-9DE9-E9729C40CA4C}" srcOrd="9" destOrd="0" presId="urn:microsoft.com/office/officeart/2005/8/layout/cycle5"/>
    <dgm:cxn modelId="{7AF5A505-498B-4EDB-AF6A-C9F2FABF85B4}" type="presParOf" srcId="{D53BA78C-AD6E-4287-B3CD-10EBF3C2FCBC}" destId="{4CE53DA5-9206-40A0-A0D5-731A61D5E5CF}" srcOrd="10" destOrd="0" presId="urn:microsoft.com/office/officeart/2005/8/layout/cycle5"/>
    <dgm:cxn modelId="{A73263BC-291C-4633-9DB8-4F048D65A0F4}" type="presParOf" srcId="{D53BA78C-AD6E-4287-B3CD-10EBF3C2FCBC}" destId="{36A08C55-82E6-40F7-9CAE-FA9D22383916}" srcOrd="11" destOrd="0" presId="urn:microsoft.com/office/officeart/2005/8/layout/cycle5"/>
    <dgm:cxn modelId="{DB8C4247-7D83-4A48-85F1-8E0EB31322EC}" type="presParOf" srcId="{D53BA78C-AD6E-4287-B3CD-10EBF3C2FCBC}" destId="{3C8B2623-E1BC-4803-94DE-22EA67318EC5}" srcOrd="12" destOrd="0" presId="urn:microsoft.com/office/officeart/2005/8/layout/cycle5"/>
    <dgm:cxn modelId="{16CA9266-5C08-4BBB-A7AE-98406AB6BAE5}" type="presParOf" srcId="{D53BA78C-AD6E-4287-B3CD-10EBF3C2FCBC}" destId="{B42CC476-001C-4A81-AC33-1E89DCCCA719}" srcOrd="13" destOrd="0" presId="urn:microsoft.com/office/officeart/2005/8/layout/cycle5"/>
    <dgm:cxn modelId="{0720CBEC-5765-422F-9721-120290929456}" type="presParOf" srcId="{D53BA78C-AD6E-4287-B3CD-10EBF3C2FCBC}" destId="{3EA9FB71-567E-49D6-B60E-527B98AF5722}" srcOrd="14" destOrd="0" presId="urn:microsoft.com/office/officeart/2005/8/layout/cycle5"/>
    <dgm:cxn modelId="{63C6C01C-CE90-43E5-8D32-530CB4ACD8F5}" type="presParOf" srcId="{D53BA78C-AD6E-4287-B3CD-10EBF3C2FCBC}" destId="{FDBC7A0A-C1BC-40CB-A4D1-5442BC9E8F98}" srcOrd="15" destOrd="0" presId="urn:microsoft.com/office/officeart/2005/8/layout/cycle5"/>
    <dgm:cxn modelId="{E0C9A18D-D732-436F-9F94-C5FFE9D38D63}" type="presParOf" srcId="{D53BA78C-AD6E-4287-B3CD-10EBF3C2FCBC}" destId="{6B7BC609-F1BD-4E85-86DD-F7CA0E1D6B0E}" srcOrd="16" destOrd="0" presId="urn:microsoft.com/office/officeart/2005/8/layout/cycle5"/>
    <dgm:cxn modelId="{6C0639A4-B6E2-4820-8DBD-A9B8383B66DC}" type="presParOf" srcId="{D53BA78C-AD6E-4287-B3CD-10EBF3C2FCBC}" destId="{AEEC08D2-CCED-4742-A708-A6D5D56E8E9E}" srcOrd="17"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76A29D-0C6A-423F-BAD1-75389E2D60D5}">
      <dsp:nvSpPr>
        <dsp:cNvPr id="0" name=""/>
        <dsp:cNvSpPr/>
      </dsp:nvSpPr>
      <dsp:spPr>
        <a:xfrm rot="5400000">
          <a:off x="-230287" y="234344"/>
          <a:ext cx="1535250" cy="107467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solidFill>
                <a:srgbClr val="FF0000"/>
              </a:solidFill>
            </a:rPr>
            <a:t>Peer</a:t>
          </a:r>
          <a:r>
            <a:rPr lang="en-US" sz="1800" kern="1200"/>
            <a:t> </a:t>
          </a:r>
          <a:br>
            <a:rPr lang="en-US" sz="1800" kern="1200"/>
          </a:br>
          <a:r>
            <a:rPr lang="en-US" sz="1800" b="1" kern="1200">
              <a:solidFill>
                <a:srgbClr val="FF0000"/>
              </a:solidFill>
            </a:rPr>
            <a:t>Support</a:t>
          </a:r>
          <a:endParaRPr lang="en-US" sz="1800" b="1" kern="1200" dirty="0">
            <a:solidFill>
              <a:srgbClr val="FF0000"/>
            </a:solidFill>
          </a:endParaRPr>
        </a:p>
      </dsp:txBody>
      <dsp:txXfrm rot="-5400000">
        <a:off x="1" y="541395"/>
        <a:ext cx="1074675" cy="460575"/>
      </dsp:txXfrm>
    </dsp:sp>
    <dsp:sp modelId="{EA30E082-2A5E-4B59-84BC-63825E5EF8D1}">
      <dsp:nvSpPr>
        <dsp:cNvPr id="0" name=""/>
        <dsp:cNvSpPr/>
      </dsp:nvSpPr>
      <dsp:spPr>
        <a:xfrm rot="5400000">
          <a:off x="4473495" y="-3394763"/>
          <a:ext cx="998437" cy="7796078"/>
        </a:xfrm>
        <a:prstGeom prst="round2SameRect">
          <a:avLst/>
        </a:prstGeom>
        <a:solidFill>
          <a:srgbClr val="FF0000">
            <a:alpha val="90000"/>
          </a:srgb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solidFill>
                <a:schemeClr val="tx1"/>
              </a:solidFill>
            </a:rPr>
            <a:t>What is family partner support?</a:t>
          </a:r>
        </a:p>
        <a:p>
          <a:pPr marL="285750" lvl="1" indent="-285750" algn="l" defTabSz="1244600">
            <a:lnSpc>
              <a:spcPct val="90000"/>
            </a:lnSpc>
            <a:spcBef>
              <a:spcPct val="0"/>
            </a:spcBef>
            <a:spcAft>
              <a:spcPct val="15000"/>
            </a:spcAft>
            <a:buChar char="•"/>
          </a:pPr>
          <a:r>
            <a:rPr lang="en-US" sz="2800" kern="1200" dirty="0">
              <a:solidFill>
                <a:schemeClr val="tx1"/>
              </a:solidFill>
            </a:rPr>
            <a:t>Benefits of peer support.</a:t>
          </a:r>
        </a:p>
      </dsp:txBody>
      <dsp:txXfrm rot="-5400000">
        <a:off x="1074675" y="52797"/>
        <a:ext cx="7747338" cy="900957"/>
      </dsp:txXfrm>
    </dsp:sp>
    <dsp:sp modelId="{278A47B6-8184-4ACD-8D7B-892DC0590EFF}">
      <dsp:nvSpPr>
        <dsp:cNvPr id="0" name=""/>
        <dsp:cNvSpPr/>
      </dsp:nvSpPr>
      <dsp:spPr>
        <a:xfrm rot="5400000">
          <a:off x="-230287" y="1574921"/>
          <a:ext cx="1535250" cy="107467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endParaRPr lang="en-US" sz="800" b="1" kern="1200">
            <a:solidFill>
              <a:srgbClr val="FF0000"/>
            </a:solidFill>
          </a:endParaRPr>
        </a:p>
        <a:p>
          <a:pPr marL="0" lvl="0" indent="0" algn="ctr" defTabSz="355600">
            <a:lnSpc>
              <a:spcPct val="90000"/>
            </a:lnSpc>
            <a:spcBef>
              <a:spcPct val="0"/>
            </a:spcBef>
            <a:spcAft>
              <a:spcPct val="35000"/>
            </a:spcAft>
            <a:buNone/>
          </a:pPr>
          <a:r>
            <a:rPr lang="en-US" sz="1600" b="1" kern="1200" baseline="0">
              <a:solidFill>
                <a:srgbClr val="FFC000"/>
              </a:solidFill>
            </a:rPr>
            <a:t>Partnering</a:t>
          </a:r>
          <a:br>
            <a:rPr lang="en-US" sz="1600" b="1" kern="1200" baseline="0">
              <a:solidFill>
                <a:srgbClr val="FFC000"/>
              </a:solidFill>
            </a:rPr>
          </a:br>
          <a:r>
            <a:rPr lang="en-US" sz="1600" b="1" kern="1200" baseline="0">
              <a:solidFill>
                <a:srgbClr val="FFC000"/>
              </a:solidFill>
            </a:rPr>
            <a:t>with </a:t>
          </a:r>
          <a:br>
            <a:rPr lang="en-US" sz="1600" b="1" kern="1200" baseline="0">
              <a:solidFill>
                <a:srgbClr val="FFC000"/>
              </a:solidFill>
            </a:rPr>
          </a:br>
          <a:r>
            <a:rPr lang="en-US" sz="1600" b="1" kern="1200" baseline="0">
              <a:solidFill>
                <a:srgbClr val="FFC000"/>
              </a:solidFill>
            </a:rPr>
            <a:t>Districts</a:t>
          </a:r>
          <a:endParaRPr lang="en-US" sz="1600" b="1" kern="1200" baseline="0" dirty="0">
            <a:solidFill>
              <a:srgbClr val="FFC000"/>
            </a:solidFill>
          </a:endParaRPr>
        </a:p>
      </dsp:txBody>
      <dsp:txXfrm rot="-5400000">
        <a:off x="1" y="1881972"/>
        <a:ext cx="1074675" cy="460575"/>
      </dsp:txXfrm>
    </dsp:sp>
    <dsp:sp modelId="{F8D55F93-507D-4D71-B6AF-03E92FD5212A}">
      <dsp:nvSpPr>
        <dsp:cNvPr id="0" name=""/>
        <dsp:cNvSpPr/>
      </dsp:nvSpPr>
      <dsp:spPr>
        <a:xfrm rot="5400000">
          <a:off x="4473758" y="-2054449"/>
          <a:ext cx="997912" cy="7796078"/>
        </a:xfrm>
        <a:prstGeom prst="round2SameRect">
          <a:avLst/>
        </a:prstGeom>
        <a:solidFill>
          <a:srgbClr val="FFCC00">
            <a:alpha val="90000"/>
          </a:srgb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solidFill>
                <a:schemeClr val="tx1"/>
              </a:solidFill>
            </a:rPr>
            <a:t>What is our referral process?</a:t>
          </a:r>
        </a:p>
        <a:p>
          <a:pPr marL="285750" lvl="1" indent="-285750" algn="l" defTabSz="1244600">
            <a:lnSpc>
              <a:spcPct val="90000"/>
            </a:lnSpc>
            <a:spcBef>
              <a:spcPct val="0"/>
            </a:spcBef>
            <a:spcAft>
              <a:spcPct val="15000"/>
            </a:spcAft>
            <a:buChar char="•"/>
          </a:pPr>
          <a:r>
            <a:rPr lang="en-US" sz="2800" kern="1200" dirty="0">
              <a:solidFill>
                <a:schemeClr val="tx1"/>
              </a:solidFill>
            </a:rPr>
            <a:t>A typical day for me.</a:t>
          </a:r>
        </a:p>
      </dsp:txBody>
      <dsp:txXfrm rot="-5400000">
        <a:off x="1074675" y="1393348"/>
        <a:ext cx="7747364" cy="900484"/>
      </dsp:txXfrm>
    </dsp:sp>
    <dsp:sp modelId="{918E1589-48C4-49E3-A0FC-2FC0AB94F52B}">
      <dsp:nvSpPr>
        <dsp:cNvPr id="0" name=""/>
        <dsp:cNvSpPr/>
      </dsp:nvSpPr>
      <dsp:spPr>
        <a:xfrm rot="5400000">
          <a:off x="-230287" y="2915497"/>
          <a:ext cx="1535250" cy="107467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solidFill>
                <a:srgbClr val="00B050"/>
              </a:solidFill>
            </a:rPr>
            <a:t>Impact for</a:t>
          </a:r>
          <a:br>
            <a:rPr lang="en-US" sz="1800" b="1" kern="1200">
              <a:solidFill>
                <a:srgbClr val="00B050"/>
              </a:solidFill>
            </a:rPr>
          </a:br>
          <a:r>
            <a:rPr lang="en-US" sz="1800" b="1" kern="1200">
              <a:solidFill>
                <a:srgbClr val="00B050"/>
              </a:solidFill>
            </a:rPr>
            <a:t>Families</a:t>
          </a:r>
          <a:endParaRPr lang="en-US" sz="1800" b="1" kern="1200" dirty="0">
            <a:solidFill>
              <a:srgbClr val="00B050"/>
            </a:solidFill>
          </a:endParaRPr>
        </a:p>
      </dsp:txBody>
      <dsp:txXfrm rot="-5400000">
        <a:off x="1" y="3222548"/>
        <a:ext cx="1074675" cy="460575"/>
      </dsp:txXfrm>
    </dsp:sp>
    <dsp:sp modelId="{2D4C0FE1-3587-4DA8-9C9B-387B0B6807D6}">
      <dsp:nvSpPr>
        <dsp:cNvPr id="0" name=""/>
        <dsp:cNvSpPr/>
      </dsp:nvSpPr>
      <dsp:spPr>
        <a:xfrm rot="5400000">
          <a:off x="4473758" y="-713872"/>
          <a:ext cx="997912" cy="7796078"/>
        </a:xfrm>
        <a:prstGeom prst="round2SameRect">
          <a:avLst/>
        </a:prstGeom>
        <a:solidFill>
          <a:srgbClr val="00B050">
            <a:alpha val="90000"/>
          </a:srgb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solidFill>
                <a:schemeClr val="tx1"/>
              </a:solidFill>
            </a:rPr>
            <a:t>Who are the communities I work with?</a:t>
          </a:r>
        </a:p>
        <a:p>
          <a:pPr marL="285750" lvl="1" indent="-285750" algn="l" defTabSz="1244600">
            <a:lnSpc>
              <a:spcPct val="90000"/>
            </a:lnSpc>
            <a:spcBef>
              <a:spcPct val="0"/>
            </a:spcBef>
            <a:spcAft>
              <a:spcPct val="15000"/>
            </a:spcAft>
            <a:buChar char="•"/>
          </a:pPr>
          <a:r>
            <a:rPr lang="en-US" sz="2800" kern="1200" dirty="0">
              <a:solidFill>
                <a:schemeClr val="tx1"/>
              </a:solidFill>
            </a:rPr>
            <a:t>The impact I have noticed.</a:t>
          </a:r>
        </a:p>
      </dsp:txBody>
      <dsp:txXfrm rot="-5400000">
        <a:off x="1074675" y="2733925"/>
        <a:ext cx="7747364" cy="9004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418238-AECA-46A5-9081-10A7AD53F174}">
      <dsp:nvSpPr>
        <dsp:cNvPr id="0" name=""/>
        <dsp:cNvSpPr/>
      </dsp:nvSpPr>
      <dsp:spPr>
        <a:xfrm>
          <a:off x="3393848" y="1730"/>
          <a:ext cx="1596623" cy="1037805"/>
        </a:xfrm>
        <a:prstGeom prst="roundRect">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CLASSROOM TEACHER</a:t>
          </a:r>
        </a:p>
      </dsp:txBody>
      <dsp:txXfrm>
        <a:off x="3444509" y="52391"/>
        <a:ext cx="1495301" cy="936483"/>
      </dsp:txXfrm>
    </dsp:sp>
    <dsp:sp modelId="{BA65F7C5-C700-4019-81C3-BA1AF54AE780}">
      <dsp:nvSpPr>
        <dsp:cNvPr id="0" name=""/>
        <dsp:cNvSpPr/>
      </dsp:nvSpPr>
      <dsp:spPr>
        <a:xfrm>
          <a:off x="1746073" y="520633"/>
          <a:ext cx="4892173" cy="4892173"/>
        </a:xfrm>
        <a:custGeom>
          <a:avLst/>
          <a:gdLst/>
          <a:ahLst/>
          <a:cxnLst/>
          <a:rect l="0" t="0" r="0" b="0"/>
          <a:pathLst>
            <a:path>
              <a:moveTo>
                <a:pt x="3445464" y="213468"/>
              </a:moveTo>
              <a:arcTo wR="2446086" hR="2446086" stAng="17646872" swAng="924608"/>
            </a:path>
          </a:pathLst>
        </a:custGeom>
        <a:noFill/>
        <a:ln w="25400" cap="flat" cmpd="sng" algn="ctr">
          <a:solidFill>
            <a:schemeClr val="tx1"/>
          </a:solidFill>
          <a:prstDash val="solid"/>
          <a:round/>
          <a:headEnd type="triangle" w="lg" len="lg"/>
          <a:tailEnd type="triangle" w="lg" len="lg"/>
          <a:extLst>
            <a:ext uri="{C807C97D-BFC1-408E-A445-0C87EB9F89A2}">
              <ask:lineSketchStyleProps xmlns:ask="http://schemas.microsoft.com/office/drawing/2018/sketchyshapes">
                <ask:type>
                  <ask:lineSketchFreehand/>
                </ask:type>
              </ask:lineSketchStyleProps>
            </a:ext>
          </a:extLst>
        </a:ln>
        <a:effectLst/>
      </dsp:spPr>
      <dsp:style>
        <a:lnRef idx="1">
          <a:scrgbClr r="0" g="0" b="0"/>
        </a:lnRef>
        <a:fillRef idx="0">
          <a:scrgbClr r="0" g="0" b="0"/>
        </a:fillRef>
        <a:effectRef idx="0">
          <a:scrgbClr r="0" g="0" b="0"/>
        </a:effectRef>
        <a:fontRef idx="minor"/>
      </dsp:style>
    </dsp:sp>
    <dsp:sp modelId="{A534E3A9-6F5A-4842-9599-D9BC63327460}">
      <dsp:nvSpPr>
        <dsp:cNvPr id="0" name=""/>
        <dsp:cNvSpPr/>
      </dsp:nvSpPr>
      <dsp:spPr>
        <a:xfrm>
          <a:off x="5512221" y="1224774"/>
          <a:ext cx="1596623" cy="1037805"/>
        </a:xfrm>
        <a:prstGeom prst="roundRect">
          <a:avLst/>
        </a:prstGeom>
        <a:solidFill>
          <a:srgbClr val="FF99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SCHOOL SOCIAL WORKER</a:t>
          </a:r>
        </a:p>
      </dsp:txBody>
      <dsp:txXfrm>
        <a:off x="5562882" y="1275435"/>
        <a:ext cx="1495301" cy="936483"/>
      </dsp:txXfrm>
    </dsp:sp>
    <dsp:sp modelId="{B3669E0C-A01D-461B-994D-E25DB6271CDC}">
      <dsp:nvSpPr>
        <dsp:cNvPr id="0" name=""/>
        <dsp:cNvSpPr/>
      </dsp:nvSpPr>
      <dsp:spPr>
        <a:xfrm>
          <a:off x="1746073" y="520633"/>
          <a:ext cx="4892173" cy="4892173"/>
        </a:xfrm>
        <a:custGeom>
          <a:avLst/>
          <a:gdLst/>
          <a:ahLst/>
          <a:cxnLst/>
          <a:rect l="0" t="0" r="0" b="0"/>
          <a:pathLst>
            <a:path>
              <a:moveTo>
                <a:pt x="4854020" y="2015747"/>
              </a:moveTo>
              <a:arcTo wR="2446086" hR="2446086" stAng="20992034" swAng="1215932"/>
            </a:path>
          </a:pathLst>
        </a:custGeom>
        <a:noFill/>
        <a:ln w="25400" cap="flat" cmpd="sng" algn="ctr">
          <a:solidFill>
            <a:schemeClr val="tx1"/>
          </a:solidFill>
          <a:prstDash val="solid"/>
          <a:headEnd type="triangle" w="lg" len="lg"/>
          <a:tailEnd type="triangle" w="lg" len="lg"/>
          <a:extLst>
            <a:ext uri="{C807C97D-BFC1-408E-A445-0C87EB9F89A2}">
              <ask:lineSketchStyleProps xmlns:ask="http://schemas.microsoft.com/office/drawing/2018/sketchyshapes">
                <ask:type>
                  <ask:lineSketchNone/>
                </ask:type>
              </ask:lineSketchStyleProps>
            </a:ext>
          </a:extLst>
        </a:ln>
        <a:effectLst/>
      </dsp:spPr>
      <dsp:style>
        <a:lnRef idx="1">
          <a:scrgbClr r="0" g="0" b="0"/>
        </a:lnRef>
        <a:fillRef idx="0">
          <a:scrgbClr r="0" g="0" b="0"/>
        </a:fillRef>
        <a:effectRef idx="0">
          <a:scrgbClr r="0" g="0" b="0"/>
        </a:effectRef>
        <a:fontRef idx="minor"/>
      </dsp:style>
    </dsp:sp>
    <dsp:sp modelId="{98F70603-4AF9-4CE7-AF58-A39B243FD9F2}">
      <dsp:nvSpPr>
        <dsp:cNvPr id="0" name=""/>
        <dsp:cNvSpPr/>
      </dsp:nvSpPr>
      <dsp:spPr>
        <a:xfrm>
          <a:off x="5512221" y="3670860"/>
          <a:ext cx="1596623" cy="1037805"/>
        </a:xfrm>
        <a:prstGeom prst="roundRect">
          <a:avLst/>
        </a:prstGeom>
        <a:solidFill>
          <a:srgbClr val="FFCC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INTEGRAL CARE THERAPIST</a:t>
          </a:r>
        </a:p>
      </dsp:txBody>
      <dsp:txXfrm>
        <a:off x="5562882" y="3721521"/>
        <a:ext cx="1495301" cy="936483"/>
      </dsp:txXfrm>
    </dsp:sp>
    <dsp:sp modelId="{782CFD90-1F59-4263-AA87-C35609C65252}">
      <dsp:nvSpPr>
        <dsp:cNvPr id="0" name=""/>
        <dsp:cNvSpPr/>
      </dsp:nvSpPr>
      <dsp:spPr>
        <a:xfrm>
          <a:off x="1746073" y="520633"/>
          <a:ext cx="4892173" cy="4892173"/>
        </a:xfrm>
        <a:custGeom>
          <a:avLst/>
          <a:gdLst/>
          <a:ahLst/>
          <a:cxnLst/>
          <a:rect l="0" t="0" r="0" b="0"/>
          <a:pathLst>
            <a:path>
              <a:moveTo>
                <a:pt x="4002801" y="4332877"/>
              </a:moveTo>
              <a:arcTo wR="2446086" hR="2446086" stAng="3028520" swAng="924608"/>
            </a:path>
          </a:pathLst>
        </a:custGeom>
        <a:noFill/>
        <a:ln w="34925" cap="flat" cmpd="sng" algn="ctr">
          <a:solidFill>
            <a:schemeClr val="tx1"/>
          </a:solidFill>
          <a:prstDash val="solid"/>
          <a:headEnd type="triangle" w="lg" len="lg"/>
          <a:tailEnd type="triangle" w="lg" len="lg"/>
          <a:extLst>
            <a:ext uri="{C807C97D-BFC1-408E-A445-0C87EB9F89A2}">
              <ask:lineSketchStyleProps xmlns:ask="http://schemas.microsoft.com/office/drawing/2018/sketchyshapes">
                <ask:type>
                  <ask:lineSketchNone/>
                </ask:type>
              </ask:lineSketchStyleProps>
            </a:ext>
          </a:extLst>
        </a:ln>
        <a:effectLst/>
      </dsp:spPr>
      <dsp:style>
        <a:lnRef idx="1">
          <a:scrgbClr r="0" g="0" b="0"/>
        </a:lnRef>
        <a:fillRef idx="0">
          <a:scrgbClr r="0" g="0" b="0"/>
        </a:fillRef>
        <a:effectRef idx="0">
          <a:scrgbClr r="0" g="0" b="0"/>
        </a:effectRef>
        <a:fontRef idx="minor"/>
      </dsp:style>
    </dsp:sp>
    <dsp:sp modelId="{73DFA179-D090-4D03-9DE9-E9729C40CA4C}">
      <dsp:nvSpPr>
        <dsp:cNvPr id="0" name=""/>
        <dsp:cNvSpPr/>
      </dsp:nvSpPr>
      <dsp:spPr>
        <a:xfrm>
          <a:off x="3393848" y="4893903"/>
          <a:ext cx="1596623" cy="1037805"/>
        </a:xfrm>
        <a:prstGeom prst="roundRect">
          <a:avLst/>
        </a:prstGeom>
        <a:solidFill>
          <a:srgbClr val="00B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FAMILY PARTNER</a:t>
          </a:r>
        </a:p>
      </dsp:txBody>
      <dsp:txXfrm>
        <a:off x="3444509" y="4944564"/>
        <a:ext cx="1495301" cy="936483"/>
      </dsp:txXfrm>
    </dsp:sp>
    <dsp:sp modelId="{36A08C55-82E6-40F7-9CAE-FA9D22383916}">
      <dsp:nvSpPr>
        <dsp:cNvPr id="0" name=""/>
        <dsp:cNvSpPr/>
      </dsp:nvSpPr>
      <dsp:spPr>
        <a:xfrm>
          <a:off x="1746073" y="520633"/>
          <a:ext cx="4892173" cy="4892173"/>
        </a:xfrm>
        <a:custGeom>
          <a:avLst/>
          <a:gdLst/>
          <a:ahLst/>
          <a:cxnLst/>
          <a:rect l="0" t="0" r="0" b="0"/>
          <a:pathLst>
            <a:path>
              <a:moveTo>
                <a:pt x="1446708" y="4678704"/>
              </a:moveTo>
              <a:arcTo wR="2446086" hR="2446086" stAng="6846872" swAng="924608"/>
            </a:path>
          </a:pathLst>
        </a:custGeom>
        <a:noFill/>
        <a:ln w="31750" cap="flat" cmpd="sng" algn="ctr">
          <a:solidFill>
            <a:schemeClr val="tx1"/>
          </a:solidFill>
          <a:prstDash val="solid"/>
          <a:headEnd type="triangle" w="lg" len="lg"/>
          <a:tailEnd type="triangle" w="lg" len="lg"/>
          <a:extLst>
            <a:ext uri="{C807C97D-BFC1-408E-A445-0C87EB9F89A2}">
              <ask:lineSketchStyleProps xmlns:ask="http://schemas.microsoft.com/office/drawing/2018/sketchyshapes">
                <ask:type>
                  <ask:lineSketchNone/>
                </ask:type>
              </ask:lineSketchStyleProps>
            </a:ext>
          </a:extLst>
        </a:ln>
        <a:effectLst/>
      </dsp:spPr>
      <dsp:style>
        <a:lnRef idx="1">
          <a:scrgbClr r="0" g="0" b="0"/>
        </a:lnRef>
        <a:fillRef idx="0">
          <a:scrgbClr r="0" g="0" b="0"/>
        </a:fillRef>
        <a:effectRef idx="0">
          <a:scrgbClr r="0" g="0" b="0"/>
        </a:effectRef>
        <a:fontRef idx="minor"/>
      </dsp:style>
    </dsp:sp>
    <dsp:sp modelId="{3C8B2623-E1BC-4803-94DE-22EA67318EC5}">
      <dsp:nvSpPr>
        <dsp:cNvPr id="0" name=""/>
        <dsp:cNvSpPr/>
      </dsp:nvSpPr>
      <dsp:spPr>
        <a:xfrm>
          <a:off x="1275475" y="3670860"/>
          <a:ext cx="1596623" cy="1037805"/>
        </a:xfrm>
        <a:prstGeom prst="roundRect">
          <a:avLst/>
        </a:prstGeom>
        <a:solidFill>
          <a:srgbClr val="0070C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FAMILY</a:t>
          </a:r>
        </a:p>
      </dsp:txBody>
      <dsp:txXfrm>
        <a:off x="1326136" y="3721521"/>
        <a:ext cx="1495301" cy="936483"/>
      </dsp:txXfrm>
    </dsp:sp>
    <dsp:sp modelId="{3EA9FB71-567E-49D6-B60E-527B98AF5722}">
      <dsp:nvSpPr>
        <dsp:cNvPr id="0" name=""/>
        <dsp:cNvSpPr/>
      </dsp:nvSpPr>
      <dsp:spPr>
        <a:xfrm>
          <a:off x="1746073" y="520633"/>
          <a:ext cx="4892173" cy="4892173"/>
        </a:xfrm>
        <a:custGeom>
          <a:avLst/>
          <a:gdLst/>
          <a:ahLst/>
          <a:cxnLst/>
          <a:rect l="0" t="0" r="0" b="0"/>
          <a:pathLst>
            <a:path>
              <a:moveTo>
                <a:pt x="38152" y="2876425"/>
              </a:moveTo>
              <a:arcTo wR="2446086" hR="2446086" stAng="10192034" swAng="1215932"/>
            </a:path>
          </a:pathLst>
        </a:custGeom>
        <a:noFill/>
        <a:ln w="31750" cap="rnd" cmpd="sng" algn="ctr">
          <a:solidFill>
            <a:schemeClr val="tx1"/>
          </a:solidFill>
          <a:prstDash val="solid"/>
          <a:round/>
          <a:headEnd type="triangle" w="lg" len="lg"/>
          <a:tailEnd type="triangle" w="lg" len="lg"/>
          <a:extLst>
            <a:ext uri="{C807C97D-BFC1-408E-A445-0C87EB9F89A2}">
              <ask:lineSketchStyleProps xmlns:ask="http://schemas.microsoft.com/office/drawing/2018/sketchyshapes">
                <ask:type>
                  <ask:lineSketchNone/>
                </ask:type>
              </ask:lineSketchStyleProps>
            </a:ext>
          </a:extLst>
        </a:ln>
        <a:effectLst/>
      </dsp:spPr>
      <dsp:style>
        <a:lnRef idx="1">
          <a:scrgbClr r="0" g="0" b="0"/>
        </a:lnRef>
        <a:fillRef idx="0">
          <a:scrgbClr r="0" g="0" b="0"/>
        </a:fillRef>
        <a:effectRef idx="0">
          <a:scrgbClr r="0" g="0" b="0"/>
        </a:effectRef>
        <a:fontRef idx="minor"/>
      </dsp:style>
    </dsp:sp>
    <dsp:sp modelId="{FDBC7A0A-C1BC-40CB-A4D1-5442BC9E8F98}">
      <dsp:nvSpPr>
        <dsp:cNvPr id="0" name=""/>
        <dsp:cNvSpPr/>
      </dsp:nvSpPr>
      <dsp:spPr>
        <a:xfrm>
          <a:off x="1275475" y="1224774"/>
          <a:ext cx="1596623" cy="1037805"/>
        </a:xfrm>
        <a:prstGeom prst="roundRect">
          <a:avLst/>
        </a:prstGeom>
        <a:solidFill>
          <a:srgbClr val="7030A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CHILD</a:t>
          </a:r>
        </a:p>
      </dsp:txBody>
      <dsp:txXfrm>
        <a:off x="1326136" y="1275435"/>
        <a:ext cx="1495301" cy="936483"/>
      </dsp:txXfrm>
    </dsp:sp>
    <dsp:sp modelId="{AEEC08D2-CCED-4742-A708-A6D5D56E8E9E}">
      <dsp:nvSpPr>
        <dsp:cNvPr id="0" name=""/>
        <dsp:cNvSpPr/>
      </dsp:nvSpPr>
      <dsp:spPr>
        <a:xfrm>
          <a:off x="1746073" y="520633"/>
          <a:ext cx="4892173" cy="4892173"/>
        </a:xfrm>
        <a:custGeom>
          <a:avLst/>
          <a:gdLst/>
          <a:ahLst/>
          <a:cxnLst/>
          <a:rect l="0" t="0" r="0" b="0"/>
          <a:pathLst>
            <a:path>
              <a:moveTo>
                <a:pt x="889371" y="559295"/>
              </a:moveTo>
              <a:arcTo wR="2446086" hR="2446086" stAng="13828520" swAng="924608"/>
            </a:path>
          </a:pathLst>
        </a:custGeom>
        <a:noFill/>
        <a:ln w="28575" cap="flat" cmpd="sng" algn="ctr">
          <a:solidFill>
            <a:scrgbClr r="0" g="0" b="0"/>
          </a:solidFill>
          <a:prstDash val="solid"/>
          <a:headEnd type="triangle" w="lg" len="lg"/>
          <a:tailEnd type="triangle" w="lg" len="lg"/>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7D8B57-6984-4475-BBC3-CD7CF597C77A}" type="datetimeFigureOut">
              <a:rPr lang="en-US" smtClean="0"/>
              <a:t>4/8/2024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DDEDCE-58B4-4D8F-AA81-5C27AB54C9D8}" type="slidenum">
              <a:rPr lang="en-US" smtClean="0"/>
              <a:t>‹#›</a:t>
            </a:fld>
            <a:endParaRPr lang="en-US"/>
          </a:p>
        </p:txBody>
      </p:sp>
    </p:spTree>
    <p:extLst>
      <p:ext uri="{BB962C8B-B14F-4D97-AF65-F5344CB8AC3E}">
        <p14:creationId xmlns:p14="http://schemas.microsoft.com/office/powerpoint/2010/main" val="3139867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1DDEDCE-58B4-4D8F-AA81-5C27AB54C9D8}" type="slidenum">
              <a:rPr lang="en-US" smtClean="0"/>
              <a:t>1</a:t>
            </a:fld>
            <a:endParaRPr lang="en-US"/>
          </a:p>
        </p:txBody>
      </p:sp>
    </p:spTree>
    <p:extLst>
      <p:ext uri="{BB962C8B-B14F-4D97-AF65-F5344CB8AC3E}">
        <p14:creationId xmlns:p14="http://schemas.microsoft.com/office/powerpoint/2010/main" val="1703269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430934"/>
          </a:xfrm>
        </p:spPr>
        <p:txBody>
          <a:bodyPr/>
          <a:lstStyle/>
          <a:p>
            <a:r>
              <a:rPr lang="en-US" sz="1400" b="1" dirty="0">
                <a:solidFill>
                  <a:srgbClr val="FF0000"/>
                </a:solidFill>
              </a:rPr>
              <a:t>Leah and Taylor will speak about specific outcomes that have been positive in families’  lives.</a:t>
            </a:r>
          </a:p>
          <a:p>
            <a:endParaRPr lang="en-US" sz="1400" dirty="0"/>
          </a:p>
          <a:p>
            <a:r>
              <a:rPr lang="en-US" sz="1400" dirty="0"/>
              <a:t>Family living in transitional housing, mother went back to school, secured a better paying job, completed Nurturing Parent, improved credit score from 450 to almost 700 now, currently looking to purchase their first home!</a:t>
            </a:r>
            <a:br>
              <a:rPr lang="en-US" sz="1400" dirty="0"/>
            </a:br>
            <a:br>
              <a:rPr lang="en-US" sz="1400" dirty="0"/>
            </a:br>
            <a:r>
              <a:rPr lang="en-US" sz="1400" dirty="0"/>
              <a:t>Father with no access to medical care, has gotten a primary care physician, medication to manage diabetes, and just a new prescription and pair of eyeglasses.</a:t>
            </a:r>
            <a:br>
              <a:rPr lang="en-US" sz="1400" dirty="0"/>
            </a:br>
            <a:br>
              <a:rPr lang="en-US" sz="1400" dirty="0"/>
            </a:br>
            <a:r>
              <a:rPr lang="en-US" sz="1400" dirty="0"/>
              <a:t>Several families with multiple children have moved from shelters, their cars, being doubled up with friends into stable housing.</a:t>
            </a:r>
            <a:br>
              <a:rPr lang="en-US" sz="1400" dirty="0"/>
            </a:br>
            <a:endParaRPr lang="en-US" sz="1400" dirty="0"/>
          </a:p>
          <a:p>
            <a:r>
              <a:rPr lang="en-US" sz="1400" dirty="0"/>
              <a:t>Families have kept children in their homes by working together with CPS or others are currently working towards reunification by completing parent skills classes, working on housing, and maintaining steady employment. </a:t>
            </a:r>
          </a:p>
        </p:txBody>
      </p:sp>
      <p:sp>
        <p:nvSpPr>
          <p:cNvPr id="4" name="Slide Number Placeholder 3"/>
          <p:cNvSpPr>
            <a:spLocks noGrp="1"/>
          </p:cNvSpPr>
          <p:nvPr>
            <p:ph type="sldNum" sz="quarter" idx="5"/>
          </p:nvPr>
        </p:nvSpPr>
        <p:spPr/>
        <p:txBody>
          <a:bodyPr/>
          <a:lstStyle/>
          <a:p>
            <a:fld id="{01DDEDCE-58B4-4D8F-AA81-5C27AB54C9D8}" type="slidenum">
              <a:rPr lang="en-US" smtClean="0"/>
              <a:t>10</a:t>
            </a:fld>
            <a:endParaRPr lang="en-US"/>
          </a:p>
        </p:txBody>
      </p:sp>
    </p:spTree>
    <p:extLst>
      <p:ext uri="{BB962C8B-B14F-4D97-AF65-F5344CB8AC3E}">
        <p14:creationId xmlns:p14="http://schemas.microsoft.com/office/powerpoint/2010/main" val="1438059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5114" y="4400550"/>
            <a:ext cx="6134582" cy="4199440"/>
          </a:xfrm>
        </p:spPr>
        <p:txBody>
          <a:bodyPr/>
          <a:lstStyle/>
          <a:p>
            <a:r>
              <a:rPr lang="en-US" sz="1600" dirty="0"/>
              <a:t>I really want to end with expressing my gratitude there are people in this field who recognize the value parents have to contribute. </a:t>
            </a:r>
            <a:br>
              <a:rPr lang="en-US" sz="1600" dirty="0"/>
            </a:br>
            <a:br>
              <a:rPr lang="en-US" sz="1600" dirty="0"/>
            </a:br>
            <a:r>
              <a:rPr lang="en-US" sz="1600" dirty="0"/>
              <a:t>In my opinion, family voice is a critical part of the solution and I am honored to be able to help facilitate including parents around ALL of the tables – but especially the tables where their children are being affected. </a:t>
            </a:r>
            <a:br>
              <a:rPr lang="en-US" sz="1600" dirty="0"/>
            </a:br>
            <a:br>
              <a:rPr lang="en-US" sz="1600" dirty="0"/>
            </a:br>
            <a:r>
              <a:rPr lang="en-US" sz="1600" dirty="0"/>
              <a:t>For me, having a community, being part of something bigger, it goes a long way to mending relationships and </a:t>
            </a:r>
            <a:r>
              <a:rPr lang="en-US" sz="1600" b="1" dirty="0"/>
              <a:t>developing trust</a:t>
            </a:r>
            <a:r>
              <a:rPr lang="en-US" sz="1600" dirty="0"/>
              <a:t>. </a:t>
            </a:r>
            <a:br>
              <a:rPr lang="en-US" sz="1600" dirty="0"/>
            </a:br>
            <a:br>
              <a:rPr lang="en-US" sz="1600" dirty="0"/>
            </a:br>
            <a:r>
              <a:rPr lang="en-US" sz="1600" dirty="0"/>
              <a:t>So, thank you for inviting me to share about something </a:t>
            </a:r>
            <a:r>
              <a:rPr lang="en-US" sz="1600" b="1" dirty="0"/>
              <a:t>that means so much to me</a:t>
            </a:r>
            <a:r>
              <a:rPr lang="en-US" sz="1600" dirty="0"/>
              <a:t>.</a:t>
            </a:r>
            <a:br>
              <a:rPr lang="en-US" sz="1600" dirty="0"/>
            </a:br>
            <a:br>
              <a:rPr lang="en-US" sz="1600" dirty="0"/>
            </a:br>
            <a:r>
              <a:rPr lang="en-US" sz="1600" dirty="0"/>
              <a:t>Happy to answer any questions anyone might have. </a:t>
            </a:r>
          </a:p>
        </p:txBody>
      </p:sp>
      <p:sp>
        <p:nvSpPr>
          <p:cNvPr id="4" name="Slide Number Placeholder 3"/>
          <p:cNvSpPr>
            <a:spLocks noGrp="1"/>
          </p:cNvSpPr>
          <p:nvPr>
            <p:ph type="sldNum" sz="quarter" idx="5"/>
          </p:nvPr>
        </p:nvSpPr>
        <p:spPr/>
        <p:txBody>
          <a:bodyPr/>
          <a:lstStyle/>
          <a:p>
            <a:fld id="{01DDEDCE-58B4-4D8F-AA81-5C27AB54C9D8}" type="slidenum">
              <a:rPr lang="en-US" smtClean="0"/>
              <a:t>11</a:t>
            </a:fld>
            <a:endParaRPr lang="en-US"/>
          </a:p>
        </p:txBody>
      </p:sp>
    </p:spTree>
    <p:extLst>
      <p:ext uri="{BB962C8B-B14F-4D97-AF65-F5344CB8AC3E}">
        <p14:creationId xmlns:p14="http://schemas.microsoft.com/office/powerpoint/2010/main" val="234442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1DDEDCE-58B4-4D8F-AA81-5C27AB54C9D8}" type="slidenum">
              <a:rPr lang="en-US" smtClean="0"/>
              <a:t>12</a:t>
            </a:fld>
            <a:endParaRPr lang="en-US"/>
          </a:p>
        </p:txBody>
      </p:sp>
    </p:spTree>
    <p:extLst>
      <p:ext uri="{BB962C8B-B14F-4D97-AF65-F5344CB8AC3E}">
        <p14:creationId xmlns:p14="http://schemas.microsoft.com/office/powerpoint/2010/main" val="2008559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TAYLOR</a:t>
            </a:r>
          </a:p>
        </p:txBody>
      </p:sp>
      <p:sp>
        <p:nvSpPr>
          <p:cNvPr id="4" name="Slide Number Placeholder 3"/>
          <p:cNvSpPr>
            <a:spLocks noGrp="1"/>
          </p:cNvSpPr>
          <p:nvPr>
            <p:ph type="sldNum" sz="quarter" idx="5"/>
          </p:nvPr>
        </p:nvSpPr>
        <p:spPr/>
        <p:txBody>
          <a:bodyPr/>
          <a:lstStyle/>
          <a:p>
            <a:fld id="{01DDEDCE-58B4-4D8F-AA81-5C27AB54C9D8}" type="slidenum">
              <a:rPr lang="en-US" smtClean="0"/>
              <a:t>2</a:t>
            </a:fld>
            <a:endParaRPr lang="en-US"/>
          </a:p>
        </p:txBody>
      </p:sp>
    </p:spTree>
    <p:extLst>
      <p:ext uri="{BB962C8B-B14F-4D97-AF65-F5344CB8AC3E}">
        <p14:creationId xmlns:p14="http://schemas.microsoft.com/office/powerpoint/2010/main" val="1642435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5339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am going to use a deck of slides today because I am a nervous nelly and they help to keep me from going off on a tangent.</a:t>
            </a:r>
            <a:br>
              <a:rPr lang="en-US" dirty="0"/>
            </a:br>
            <a:br>
              <a:rPr lang="en-US" dirty="0"/>
            </a:br>
            <a:r>
              <a:rPr lang="en-US" dirty="0"/>
              <a:t>SO…to begin with I’ll give you a little of background about me. I’m a parent of </a:t>
            </a:r>
            <a:r>
              <a:rPr lang="en-US" sz="1200" b="0" dirty="0"/>
              <a:t>sixteen-year-old daughter who is Autistic *and* has co-occurring mental health issues – I used to lovingly refer to it </a:t>
            </a:r>
            <a:r>
              <a:rPr lang="en-US" dirty="0"/>
              <a:t>as alphabet soup, </a:t>
            </a:r>
            <a:r>
              <a:rPr lang="en-US" sz="1200" b="0" dirty="0"/>
              <a:t>depression and anxiety, ADHD, PTSD, and she also has a </a:t>
            </a:r>
            <a:r>
              <a:rPr lang="en-US" dirty="0"/>
              <a:t>visual </a:t>
            </a:r>
            <a:r>
              <a:rPr lang="en-US" sz="1200" b="0" dirty="0"/>
              <a:t>impairment. My family’s been navigating systems for - and with - Harper for </a:t>
            </a:r>
            <a:r>
              <a:rPr lang="en-US" dirty="0"/>
              <a:t>thirteen</a:t>
            </a:r>
            <a:r>
              <a:rPr lang="en-US" sz="1200" b="0" dirty="0"/>
              <a:t> years. I also have two other adult children.</a:t>
            </a:r>
            <a:br>
              <a:rPr lang="en-US" sz="1200" b="0" dirty="0"/>
            </a:br>
            <a:br>
              <a:rPr lang="en-US" sz="1200" b="0" dirty="0"/>
            </a:br>
            <a:r>
              <a:rPr lang="en-US" sz="1200" b="0" dirty="0"/>
              <a:t>I don’t know how it happened </a:t>
            </a:r>
            <a:r>
              <a:rPr lang="en-US" dirty="0"/>
              <a:t>but I somehow got very involved in my kiddos school district. I have served on the </a:t>
            </a:r>
            <a:r>
              <a:rPr lang="en-US" sz="1200" b="0" dirty="0"/>
              <a:t>Campus Advisory Committee,</a:t>
            </a:r>
            <a:r>
              <a:rPr lang="en-US" dirty="0"/>
              <a:t> Campus Equity Advisory Committee,</a:t>
            </a:r>
            <a:r>
              <a:rPr lang="en-US" sz="1200" b="0" dirty="0"/>
              <a:t> Special Education Advisory Committee, School Health Advisory Council, and SHAC mental health subcommittee.</a:t>
            </a:r>
            <a:br>
              <a:rPr lang="en-US" sz="1200" b="0" dirty="0"/>
            </a:br>
            <a:br>
              <a:rPr lang="en-US" sz="1200" b="0" dirty="0"/>
            </a:br>
            <a:r>
              <a:rPr lang="en-US" sz="1200" b="0" dirty="0"/>
              <a:t>I have been a Certified Family Partner at Integral Care in </a:t>
            </a:r>
            <a:r>
              <a:rPr lang="en-US" dirty="0"/>
              <a:t>Austin, Texas </a:t>
            </a:r>
            <a:r>
              <a:rPr lang="en-US" sz="1200" b="0" dirty="0"/>
              <a:t>for the last two years and three months, but who’s counting? </a:t>
            </a:r>
            <a:br>
              <a:rPr lang="en-US" sz="1200" b="0" dirty="0"/>
            </a:br>
            <a:br>
              <a:rPr lang="en-US" sz="1200" b="0" dirty="0"/>
            </a:br>
            <a:r>
              <a:rPr lang="en-US" sz="1200" b="0" dirty="0"/>
              <a:t>I firmly believe families should direct their own goals. I just think that when people are included in creating solutions they are more invested in the outcomes.</a:t>
            </a:r>
            <a:br>
              <a:rPr lang="en-US" sz="1200" b="0" dirty="0"/>
            </a:br>
            <a:r>
              <a:rPr lang="en-US" sz="1200" b="0" dirty="0"/>
              <a:t>I came to this work through my family’s personal experiences in special education and the health care system because I wanted to share the successes </a:t>
            </a:r>
            <a:r>
              <a:rPr lang="en-US" dirty="0"/>
              <a:t>that we have had and hope </a:t>
            </a:r>
            <a:r>
              <a:rPr lang="en-US" sz="1200" b="0" dirty="0"/>
              <a:t>that things can improve.</a:t>
            </a:r>
            <a:br>
              <a:rPr lang="en-US" sz="1200" b="0" dirty="0"/>
            </a:br>
            <a:br>
              <a:rPr lang="en-US" sz="1200" b="0" dirty="0"/>
            </a:b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BF33B2-98EC-4CBE-B4E8-D213391C8C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3870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2425700"/>
          </a:xfrm>
        </p:spPr>
        <p:txBody>
          <a:bodyPr/>
          <a:lstStyle/>
          <a:p>
            <a:r>
              <a:rPr lang="en-US" dirty="0"/>
              <a:t>When I am sharing publicly I feel like it just makes</a:t>
            </a:r>
            <a:r>
              <a:rPr lang="en-US" baseline="0" dirty="0"/>
              <a:t> sense to tell you a little about my youngest daughter who is the reason I found my way to this work. I also always want to let people know that I DO have her permission to share about her experiences. </a:t>
            </a:r>
            <a:br>
              <a:rPr lang="en-US" baseline="0" dirty="0"/>
            </a:br>
            <a:r>
              <a:rPr lang="en-US" baseline="0" dirty="0"/>
              <a:t>This slide has photos of her from her first day of kindergarten through her junior </a:t>
            </a:r>
            <a:r>
              <a:rPr lang="en-US" dirty="0"/>
              <a:t>year of high school </a:t>
            </a:r>
            <a:r>
              <a:rPr lang="en-US" baseline="0" dirty="0"/>
              <a:t>with her teachers and some of the mental health professionals we have worked with over the years. I could tell you a story abou</a:t>
            </a:r>
            <a:r>
              <a:rPr lang="en-US" dirty="0"/>
              <a:t>t how each one of these people has touched our lives. </a:t>
            </a:r>
            <a:br>
              <a:rPr lang="en-US" dirty="0"/>
            </a:br>
            <a:br>
              <a:rPr lang="en-US" dirty="0"/>
            </a:br>
            <a:r>
              <a:rPr lang="en-US" dirty="0"/>
              <a:t>I am also married to a teacher of 21 years and the daughter of a retired teachers of, idk, more than 21 years.</a:t>
            </a:r>
          </a:p>
        </p:txBody>
      </p:sp>
      <p:sp>
        <p:nvSpPr>
          <p:cNvPr id="4" name="Slide Number Placeholder 3"/>
          <p:cNvSpPr>
            <a:spLocks noGrp="1"/>
          </p:cNvSpPr>
          <p:nvPr>
            <p:ph type="sldNum" sz="quarter" idx="5"/>
          </p:nvPr>
        </p:nvSpPr>
        <p:spPr/>
        <p:txBody>
          <a:bodyPr/>
          <a:lstStyle/>
          <a:p>
            <a:fld id="{01DDEDCE-58B4-4D8F-AA81-5C27AB54C9D8}" type="slidenum">
              <a:rPr lang="en-US" smtClean="0"/>
              <a:t>4</a:t>
            </a:fld>
            <a:endParaRPr lang="en-US"/>
          </a:p>
        </p:txBody>
      </p:sp>
    </p:spTree>
    <p:extLst>
      <p:ext uri="{BB962C8B-B14F-4D97-AF65-F5344CB8AC3E}">
        <p14:creationId xmlns:p14="http://schemas.microsoft.com/office/powerpoint/2010/main" val="397304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 hope to get through these topics today.</a:t>
            </a:r>
            <a:br>
              <a:rPr lang="en-US" dirty="0"/>
            </a:br>
            <a:endParaRPr lang="en-US" dirty="0"/>
          </a:p>
          <a:p>
            <a:pPr marL="171450" indent="-171450">
              <a:buFont typeface="Arial" panose="020B0604020202020204" pitchFamily="34" charset="0"/>
              <a:buChar char="•"/>
            </a:pPr>
            <a:r>
              <a:rPr lang="en-US" dirty="0"/>
              <a:t>Peer support, what it is and how it benefits people. I also just want to share right off the bat that when I talk about peer support during our conversation today I want everyone to know that family partners are under that umbrella, and are a type of peer support.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What it looks like when family partners partner with a district, and what our specific referral process looks like for my organization.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And then lastly, the communities that we work with and some of the outcomes I have the privilege of being a small part of.</a:t>
            </a:r>
          </a:p>
        </p:txBody>
      </p:sp>
      <p:sp>
        <p:nvSpPr>
          <p:cNvPr id="4" name="Slide Number Placeholder 3"/>
          <p:cNvSpPr>
            <a:spLocks noGrp="1"/>
          </p:cNvSpPr>
          <p:nvPr>
            <p:ph type="sldNum" sz="quarter" idx="5"/>
          </p:nvPr>
        </p:nvSpPr>
        <p:spPr/>
        <p:txBody>
          <a:bodyPr/>
          <a:lstStyle/>
          <a:p>
            <a:fld id="{01DDEDCE-58B4-4D8F-AA81-5C27AB54C9D8}" type="slidenum">
              <a:rPr lang="en-US" smtClean="0"/>
              <a:t>5</a:t>
            </a:fld>
            <a:endParaRPr lang="en-US"/>
          </a:p>
        </p:txBody>
      </p:sp>
    </p:spTree>
    <p:extLst>
      <p:ext uri="{BB962C8B-B14F-4D97-AF65-F5344CB8AC3E}">
        <p14:creationId xmlns:p14="http://schemas.microsoft.com/office/powerpoint/2010/main" val="3979314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do you think of when you hear peer support? </a:t>
            </a:r>
            <a:br>
              <a:rPr lang="en-US" b="1" dirty="0"/>
            </a:br>
            <a:br>
              <a:rPr lang="en-US" dirty="0"/>
            </a:br>
            <a:r>
              <a:rPr lang="en-US" dirty="0"/>
              <a:t>Ask people to add what comes to their mind in the chat if it is available on the webinar platform.</a:t>
            </a:r>
            <a:br>
              <a:rPr lang="en-US" dirty="0"/>
            </a:br>
            <a:endParaRPr lang="en-US" dirty="0"/>
          </a:p>
          <a:p>
            <a:r>
              <a:rPr lang="en-US" dirty="0"/>
              <a:t>[WAIT TIME]</a:t>
            </a:r>
            <a:br>
              <a:rPr lang="en-US" dirty="0"/>
            </a:br>
            <a:br>
              <a:rPr lang="en-US" dirty="0"/>
            </a:br>
            <a:r>
              <a:rPr lang="en-US" dirty="0"/>
              <a:t>Patient</a:t>
            </a:r>
            <a:br>
              <a:rPr lang="en-US" dirty="0"/>
            </a:br>
            <a:r>
              <a:rPr lang="en-US" dirty="0"/>
              <a:t>Understanding</a:t>
            </a:r>
            <a:br>
              <a:rPr lang="en-US" dirty="0"/>
            </a:br>
            <a:r>
              <a:rPr lang="en-US" dirty="0"/>
              <a:t>NON judgmental</a:t>
            </a:r>
          </a:p>
          <a:p>
            <a:r>
              <a:rPr lang="en-US" dirty="0"/>
              <a:t>People person</a:t>
            </a:r>
            <a:br>
              <a:rPr lang="en-US" dirty="0"/>
            </a:br>
            <a:r>
              <a:rPr lang="en-US" dirty="0"/>
              <a:t>Caring</a:t>
            </a:r>
            <a:br>
              <a:rPr lang="en-US" dirty="0"/>
            </a:br>
            <a:r>
              <a:rPr lang="en-US" dirty="0"/>
              <a:t>Lived experience</a:t>
            </a:r>
            <a:br>
              <a:rPr lang="en-US" dirty="0"/>
            </a:b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BF33B2-98EC-4CBE-B4E8-D213391C8C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4145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610100"/>
          </a:xfrm>
        </p:spPr>
        <p:txBody>
          <a:bodyPr/>
          <a:lstStyle/>
          <a:p>
            <a:r>
              <a:rPr lang="en-US" dirty="0"/>
              <a:t> This infographic linked in the QR code was created by SAMHSA, Substance Abuse and Mental Health Service Administration.</a:t>
            </a:r>
          </a:p>
          <a:p>
            <a:br>
              <a:rPr lang="en-US" dirty="0"/>
            </a:br>
            <a:r>
              <a:rPr lang="en-US" dirty="0"/>
              <a:t>I am not going to read this entire slide to you but I wanted to let you know you might want to scan and refer back to this infographic later. </a:t>
            </a:r>
            <a:br>
              <a:rPr lang="en-US" dirty="0"/>
            </a:br>
            <a:r>
              <a:rPr lang="en-US" dirty="0"/>
              <a:t>I am just going to touch on some of the positive outcomes that are listed that stand out to me. </a:t>
            </a:r>
          </a:p>
          <a:p>
            <a:pPr marL="171450" indent="-171450">
              <a:buFont typeface="Arial" panose="020B0604020202020204" pitchFamily="34" charset="0"/>
              <a:buChar char="•"/>
            </a:pPr>
            <a:r>
              <a:rPr lang="en-US" dirty="0"/>
              <a:t>Increased self-esteem and confidence </a:t>
            </a:r>
          </a:p>
          <a:p>
            <a:pPr marL="171450" indent="-171450">
              <a:buFont typeface="Arial" panose="020B0604020202020204" pitchFamily="34" charset="0"/>
              <a:buChar char="•"/>
            </a:pPr>
            <a:r>
              <a:rPr lang="en-US" dirty="0"/>
              <a:t>Increased sense of control and ability to bring about changes in their lives</a:t>
            </a:r>
          </a:p>
          <a:p>
            <a:pPr marL="171450" indent="-171450">
              <a:buFont typeface="Arial" panose="020B0604020202020204" pitchFamily="34" charset="0"/>
              <a:buChar char="•"/>
            </a:pPr>
            <a:r>
              <a:rPr lang="en-US" dirty="0"/>
              <a:t>Increased sense of hope and inspiration </a:t>
            </a:r>
          </a:p>
          <a:p>
            <a:pPr marL="171450" indent="-171450">
              <a:buFont typeface="Arial" panose="020B0604020202020204" pitchFamily="34" charset="0"/>
              <a:buChar char="•"/>
            </a:pPr>
            <a:r>
              <a:rPr lang="en-US" dirty="0"/>
              <a:t>Increased empathy and acceptance (camaraderie)</a:t>
            </a:r>
          </a:p>
          <a:p>
            <a:pPr marL="171450" indent="-171450">
              <a:buFont typeface="Arial" panose="020B0604020202020204" pitchFamily="34" charset="0"/>
              <a:buChar char="•"/>
            </a:pPr>
            <a:r>
              <a:rPr lang="en-US" dirty="0"/>
              <a:t>Increased engagement in self-care and wellness</a:t>
            </a:r>
          </a:p>
          <a:p>
            <a:pPr marL="171450" indent="-171450">
              <a:buFont typeface="Arial" panose="020B0604020202020204" pitchFamily="34" charset="0"/>
              <a:buChar char="•"/>
            </a:pPr>
            <a:r>
              <a:rPr lang="en-US" dirty="0"/>
              <a:t>Increased social support and social functioning </a:t>
            </a:r>
          </a:p>
          <a:p>
            <a:pPr marL="171450" indent="-171450">
              <a:buFont typeface="Arial" panose="020B0604020202020204" pitchFamily="34" charset="0"/>
              <a:buChar char="•"/>
            </a:pPr>
            <a:r>
              <a:rPr lang="en-US" dirty="0"/>
              <a:t>Decreased substance use and depression</a:t>
            </a:r>
            <a:br>
              <a:rPr lang="en-US" dirty="0"/>
            </a:br>
            <a:br>
              <a:rPr lang="en-US" dirty="0"/>
            </a:br>
            <a:r>
              <a:rPr lang="en-US" dirty="0"/>
              <a:t>How could anyone not want these more positive outcomes of the families we are supporting?</a:t>
            </a:r>
            <a:br>
              <a:rPr lang="en-US" dirty="0"/>
            </a:br>
            <a:br>
              <a:rPr lang="en-US" dirty="0"/>
            </a:br>
            <a:r>
              <a:rPr lang="en-US" b="1" dirty="0">
                <a:solidFill>
                  <a:srgbClr val="FF0000"/>
                </a:solidFill>
              </a:rPr>
              <a:t>Taylor,  Can you talk a little about the outcomes you notice </a:t>
            </a:r>
            <a:r>
              <a:rPr lang="en-US" b="1" i="1" u="sng" dirty="0">
                <a:solidFill>
                  <a:srgbClr val="FF0000"/>
                </a:solidFill>
              </a:rPr>
              <a:t>on the campus</a:t>
            </a:r>
            <a:r>
              <a:rPr lang="en-US" b="1" dirty="0">
                <a:solidFill>
                  <a:srgbClr val="FF0000"/>
                </a:solidFill>
              </a:rPr>
              <a:t>? (attendance, engagement, grades, fewer suspensions, referrals, etc.)</a:t>
            </a:r>
            <a:br>
              <a:rPr lang="en-US" dirty="0"/>
            </a:b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BF33B2-98EC-4CBE-B4E8-D213391C8C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3041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TAYLOR – school referral process</a:t>
            </a:r>
            <a:br>
              <a:rPr lang="en-US" dirty="0"/>
            </a:br>
            <a:br>
              <a:rPr lang="en-US" dirty="0"/>
            </a:br>
            <a:br>
              <a:rPr lang="en-US" dirty="0"/>
            </a:br>
            <a:br>
              <a:rPr lang="en-US" dirty="0"/>
            </a:br>
            <a:br>
              <a:rPr lang="en-US" dirty="0"/>
            </a:br>
            <a:r>
              <a:rPr lang="en-US" dirty="0"/>
              <a:t>And I just want to add that all these grey arrows in the middle of this graphic are meant to illustrate the complexity of this small system. The family partner’s role is to help parents navigate systems, but you can also see there is no direct line from the family partner to the child, because family partners do not work directly with children.</a:t>
            </a:r>
          </a:p>
        </p:txBody>
      </p:sp>
      <p:sp>
        <p:nvSpPr>
          <p:cNvPr id="4" name="Slide Number Placeholder 3"/>
          <p:cNvSpPr>
            <a:spLocks noGrp="1"/>
          </p:cNvSpPr>
          <p:nvPr>
            <p:ph type="sldNum" sz="quarter" idx="5"/>
          </p:nvPr>
        </p:nvSpPr>
        <p:spPr/>
        <p:txBody>
          <a:bodyPr/>
          <a:lstStyle/>
          <a:p>
            <a:fld id="{01DDEDCE-58B4-4D8F-AA81-5C27AB54C9D8}" type="slidenum">
              <a:rPr lang="en-US" smtClean="0"/>
              <a:t>8</a:t>
            </a:fld>
            <a:endParaRPr lang="en-US"/>
          </a:p>
        </p:txBody>
      </p:sp>
    </p:spTree>
    <p:extLst>
      <p:ext uri="{BB962C8B-B14F-4D97-AF65-F5344CB8AC3E}">
        <p14:creationId xmlns:p14="http://schemas.microsoft.com/office/powerpoint/2010/main" val="1492867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73620" y="4229100"/>
            <a:ext cx="6597570" cy="4743450"/>
          </a:xfrm>
        </p:spPr>
        <p:txBody>
          <a:bodyPr/>
          <a:lstStyle/>
          <a:p>
            <a:r>
              <a:rPr lang="en-US" sz="1400" dirty="0"/>
              <a:t>There really is not such a thing as a typical day. Every day is very different.</a:t>
            </a:r>
            <a:br>
              <a:rPr lang="en-US" sz="1400" dirty="0"/>
            </a:br>
            <a:br>
              <a:rPr lang="en-US" sz="1400" dirty="0"/>
            </a:br>
            <a:r>
              <a:rPr lang="en-US" sz="1400" dirty="0"/>
              <a:t>Since I cover three districts it would not make sense for me to have an office on campus so I work mostly from my car. </a:t>
            </a:r>
            <a:br>
              <a:rPr lang="en-US" sz="1400" dirty="0"/>
            </a:br>
            <a:br>
              <a:rPr lang="en-US" sz="1400" dirty="0"/>
            </a:br>
            <a:r>
              <a:rPr lang="en-US" sz="1400" dirty="0"/>
              <a:t>I meet with families everyday over the phone, on TEAMS, in person at coffee shops, playgrounds, doctor offices their homes – wherever they are comfortable.</a:t>
            </a:r>
            <a:br>
              <a:rPr lang="en-US" sz="1400" dirty="0"/>
            </a:br>
            <a:br>
              <a:rPr lang="en-US" sz="1400" dirty="0"/>
            </a:br>
            <a:r>
              <a:rPr lang="en-US" sz="1400" dirty="0"/>
              <a:t>A lot of times I find myself helping families with food insecurity early on because that is often a pressing need. Then as we start to develop some trust we might start working on finding housing, or health insurance.</a:t>
            </a:r>
            <a:br>
              <a:rPr lang="en-US" sz="1400" dirty="0"/>
            </a:br>
            <a:br>
              <a:rPr lang="en-US" sz="1400" dirty="0"/>
            </a:br>
            <a:r>
              <a:rPr lang="en-US" sz="1400" dirty="0"/>
              <a:t>I have worked with several families who have CPS involvement. Sometimes when you parent children with very big behavior it invites the need for more outside support. All of the families in this situation have said they were thankful to have someone support them through that time.</a:t>
            </a:r>
            <a:br>
              <a:rPr lang="en-US" sz="1400" dirty="0"/>
            </a:br>
            <a:br>
              <a:rPr lang="en-US" sz="1400" dirty="0"/>
            </a:br>
            <a:r>
              <a:rPr lang="en-US" sz="1400" dirty="0"/>
              <a:t>Everyday is different – and I really enjoy that!</a:t>
            </a:r>
          </a:p>
        </p:txBody>
      </p:sp>
      <p:sp>
        <p:nvSpPr>
          <p:cNvPr id="4" name="Slide Number Placeholder 3"/>
          <p:cNvSpPr>
            <a:spLocks noGrp="1"/>
          </p:cNvSpPr>
          <p:nvPr>
            <p:ph type="sldNum" sz="quarter" idx="5"/>
          </p:nvPr>
        </p:nvSpPr>
        <p:spPr/>
        <p:txBody>
          <a:bodyPr/>
          <a:lstStyle/>
          <a:p>
            <a:fld id="{01DDEDCE-58B4-4D8F-AA81-5C27AB54C9D8}" type="slidenum">
              <a:rPr lang="en-US" smtClean="0"/>
              <a:t>9</a:t>
            </a:fld>
            <a:endParaRPr lang="en-US"/>
          </a:p>
        </p:txBody>
      </p:sp>
    </p:spTree>
    <p:extLst>
      <p:ext uri="{BB962C8B-B14F-4D97-AF65-F5344CB8AC3E}">
        <p14:creationId xmlns:p14="http://schemas.microsoft.com/office/powerpoint/2010/main" val="376336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C1E1FAD-7351-4908-963A-08EA8E4AB7A0}" type="datetimeFigureOut">
              <a:rPr lang="en-US" smtClean="0"/>
              <a:t>4/8/2024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F2D47E-0AF1-4C27-801F-64E3E5BF7F72}" type="slidenum">
              <a:rPr lang="en-US" smtClean="0"/>
              <a:t>‹#›</a:t>
            </a:fld>
            <a:endParaRPr lang="en-US" dirty="0"/>
          </a:p>
        </p:txBody>
      </p:sp>
    </p:spTree>
    <p:extLst>
      <p:ext uri="{BB962C8B-B14F-4D97-AF65-F5344CB8AC3E}">
        <p14:creationId xmlns:p14="http://schemas.microsoft.com/office/powerpoint/2010/main" val="8405206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1E1FAD-7351-4908-963A-08EA8E4AB7A0}" type="datetimeFigureOut">
              <a:rPr lang="en-US" smtClean="0"/>
              <a:t>4/8/2024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F2D47E-0AF1-4C27-801F-64E3E5BF7F72}" type="slidenum">
              <a:rPr lang="en-US" smtClean="0"/>
              <a:t>‹#›</a:t>
            </a:fld>
            <a:endParaRPr lang="en-US" dirty="0"/>
          </a:p>
        </p:txBody>
      </p:sp>
    </p:spTree>
    <p:extLst>
      <p:ext uri="{BB962C8B-B14F-4D97-AF65-F5344CB8AC3E}">
        <p14:creationId xmlns:p14="http://schemas.microsoft.com/office/powerpoint/2010/main" val="3716762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8C1E1FAD-7351-4908-963A-08EA8E4AB7A0}" type="datetimeFigureOut">
              <a:rPr lang="en-US" smtClean="0"/>
              <a:t>4/8/2024</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1CF2D47E-0AF1-4C27-801F-64E3E5BF7F72}" type="slidenum">
              <a:rPr lang="en-US" smtClean="0"/>
              <a:t>‹#›</a:t>
            </a:fld>
            <a:endParaRPr lang="en-US" dirty="0"/>
          </a:p>
        </p:txBody>
      </p:sp>
    </p:spTree>
    <p:extLst>
      <p:ext uri="{BB962C8B-B14F-4D97-AF65-F5344CB8AC3E}">
        <p14:creationId xmlns:p14="http://schemas.microsoft.com/office/powerpoint/2010/main" val="36364323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75DE4-B3EB-B418-1EFC-572E5E9C1E26}"/>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256E8951-D87D-8EA7-7905-7162D1BA4CC2}"/>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39B73-162E-5D63-FAAE-DAA1A352B152}"/>
              </a:ext>
            </a:extLst>
          </p:cNvPr>
          <p:cNvSpPr>
            <a:spLocks noGrp="1"/>
          </p:cNvSpPr>
          <p:nvPr>
            <p:ph type="dt" sz="half" idx="10"/>
          </p:nvPr>
        </p:nvSpPr>
        <p:spPr/>
        <p:txBody>
          <a:bodyPr/>
          <a:lstStyle/>
          <a:p>
            <a:fld id="{546F9695-E964-48BA-8AA3-25403E5C4FB0}" type="datetimeFigureOut">
              <a:rPr lang="en-US" smtClean="0"/>
              <a:t>4/8/2024</a:t>
            </a:fld>
            <a:endParaRPr lang="en-US" dirty="0"/>
          </a:p>
        </p:txBody>
      </p:sp>
      <p:sp>
        <p:nvSpPr>
          <p:cNvPr id="5" name="Footer Placeholder 4">
            <a:extLst>
              <a:ext uri="{FF2B5EF4-FFF2-40B4-BE49-F238E27FC236}">
                <a16:creationId xmlns:a16="http://schemas.microsoft.com/office/drawing/2014/main" id="{DC6D4120-1232-9D98-969F-E9A536E14B8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11BB749-8CFA-E66F-4E90-DE81AF19ECA2}"/>
              </a:ext>
            </a:extLst>
          </p:cNvPr>
          <p:cNvSpPr>
            <a:spLocks noGrp="1"/>
          </p:cNvSpPr>
          <p:nvPr>
            <p:ph type="sldNum" sz="quarter" idx="12"/>
          </p:nvPr>
        </p:nvSpPr>
        <p:spPr/>
        <p:txBody>
          <a:bodyPr/>
          <a:lstStyle/>
          <a:p>
            <a:fld id="{1E4A3C8F-35CC-4CD1-9585-70EE461833C2}" type="slidenum">
              <a:rPr lang="en-US" smtClean="0"/>
              <a:t>‹#›</a:t>
            </a:fld>
            <a:endParaRPr lang="en-US" dirty="0"/>
          </a:p>
        </p:txBody>
      </p:sp>
    </p:spTree>
    <p:extLst>
      <p:ext uri="{BB962C8B-B14F-4D97-AF65-F5344CB8AC3E}">
        <p14:creationId xmlns:p14="http://schemas.microsoft.com/office/powerpoint/2010/main" val="19811169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F68666B-80B7-5FA5-FC9F-2F928A26B010}"/>
              </a:ext>
            </a:extLst>
          </p:cNvPr>
          <p:cNvSpPr/>
          <p:nvPr userDrawn="1"/>
        </p:nvSpPr>
        <p:spPr>
          <a:xfrm>
            <a:off x="6096000" y="0"/>
            <a:ext cx="3657600" cy="6858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914400" y="2404343"/>
            <a:ext cx="5181600" cy="1325563"/>
          </a:xfrm>
        </p:spPr>
        <p:txBody>
          <a:bodyPr>
            <a:noAutofit/>
          </a:bodyPr>
          <a:lstStyle>
            <a:lvl1pPr>
              <a:defRPr sz="4800">
                <a:latin typeface="Poppins" pitchFamily="2" charset="77"/>
                <a:cs typeface="Poppins" pitchFamily="2" charset="77"/>
              </a:defRPr>
            </a:lvl1pPr>
          </a:lstStyle>
          <a:p>
            <a:r>
              <a:rPr lang="en-US" dirty="0"/>
              <a:t>Click to edit Master title style</a:t>
            </a:r>
          </a:p>
        </p:txBody>
      </p:sp>
      <p:sp>
        <p:nvSpPr>
          <p:cNvPr id="9" name="Picture Placeholder 8">
            <a:extLst>
              <a:ext uri="{FF2B5EF4-FFF2-40B4-BE49-F238E27FC236}">
                <a16:creationId xmlns:a16="http://schemas.microsoft.com/office/drawing/2014/main" id="{BA87BAAC-9384-2363-2089-821720F16DD3}"/>
              </a:ext>
            </a:extLst>
          </p:cNvPr>
          <p:cNvSpPr>
            <a:spLocks noGrp="1"/>
          </p:cNvSpPr>
          <p:nvPr>
            <p:ph type="pic" sz="quarter" idx="13"/>
          </p:nvPr>
        </p:nvSpPr>
        <p:spPr>
          <a:xfrm>
            <a:off x="7239000" y="1485900"/>
            <a:ext cx="3657600" cy="4457700"/>
          </a:xfrm>
        </p:spPr>
        <p:txBody>
          <a:bodyPr/>
          <a:lstStyle/>
          <a:p>
            <a:endParaRPr lang="en-US"/>
          </a:p>
        </p:txBody>
      </p:sp>
      <p:cxnSp>
        <p:nvCxnSpPr>
          <p:cNvPr id="11" name="Straight Connector 10">
            <a:extLst>
              <a:ext uri="{FF2B5EF4-FFF2-40B4-BE49-F238E27FC236}">
                <a16:creationId xmlns:a16="http://schemas.microsoft.com/office/drawing/2014/main" id="{0CA0C2D1-06AD-3620-044D-2EAE71AC87AC}"/>
              </a:ext>
            </a:extLst>
          </p:cNvPr>
          <p:cNvCxnSpPr/>
          <p:nvPr userDrawn="1"/>
        </p:nvCxnSpPr>
        <p:spPr>
          <a:xfrm>
            <a:off x="1638300" y="571500"/>
            <a:ext cx="4267200" cy="0"/>
          </a:xfrm>
          <a:prstGeom prst="line">
            <a:avLst/>
          </a:prstGeom>
          <a:ln>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60C99D5D-5452-4897-02A9-A1B32F0BE968}"/>
              </a:ext>
            </a:extLst>
          </p:cNvPr>
          <p:cNvCxnSpPr/>
          <p:nvPr userDrawn="1"/>
        </p:nvCxnSpPr>
        <p:spPr>
          <a:xfrm>
            <a:off x="10096500" y="571500"/>
            <a:ext cx="1259359" cy="0"/>
          </a:xfrm>
          <a:prstGeom prst="line">
            <a:avLst/>
          </a:prstGeom>
          <a:ln>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3FB318F3-41C4-0F1C-1CBD-D5A32280E575}"/>
              </a:ext>
            </a:extLst>
          </p:cNvPr>
          <p:cNvCxnSpPr>
            <a:cxnSpLocks/>
          </p:cNvCxnSpPr>
          <p:nvPr userDrawn="1"/>
        </p:nvCxnSpPr>
        <p:spPr>
          <a:xfrm>
            <a:off x="914400" y="571500"/>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C43CC35-4750-6912-E49F-E917DF9AB637}"/>
              </a:ext>
            </a:extLst>
          </p:cNvPr>
          <p:cNvCxnSpPr>
            <a:cxnSpLocks/>
          </p:cNvCxnSpPr>
          <p:nvPr userDrawn="1"/>
        </p:nvCxnSpPr>
        <p:spPr>
          <a:xfrm>
            <a:off x="914400" y="658586"/>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17" name="Text Placeholder 16">
            <a:extLst>
              <a:ext uri="{FF2B5EF4-FFF2-40B4-BE49-F238E27FC236}">
                <a16:creationId xmlns:a16="http://schemas.microsoft.com/office/drawing/2014/main" id="{003331A5-D35A-E699-E3EA-6035EB0DCD16}"/>
              </a:ext>
            </a:extLst>
          </p:cNvPr>
          <p:cNvSpPr>
            <a:spLocks noGrp="1"/>
          </p:cNvSpPr>
          <p:nvPr>
            <p:ph type="body" sz="quarter" idx="14"/>
          </p:nvPr>
        </p:nvSpPr>
        <p:spPr>
          <a:xfrm>
            <a:off x="1066800" y="5185232"/>
            <a:ext cx="2971800" cy="365126"/>
          </a:xfrm>
        </p:spPr>
        <p:txBody>
          <a:bodyPr>
            <a:normAutofit/>
          </a:bodyPr>
          <a:lstStyle>
            <a:lvl1pPr marL="0" indent="0">
              <a:buNone/>
              <a:defRPr sz="18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18" name="Text Placeholder 16">
            <a:extLst>
              <a:ext uri="{FF2B5EF4-FFF2-40B4-BE49-F238E27FC236}">
                <a16:creationId xmlns:a16="http://schemas.microsoft.com/office/drawing/2014/main" id="{442CA476-8654-0542-5C0B-4F439516AF31}"/>
              </a:ext>
            </a:extLst>
          </p:cNvPr>
          <p:cNvSpPr>
            <a:spLocks noGrp="1"/>
          </p:cNvSpPr>
          <p:nvPr>
            <p:ph type="body" sz="quarter" idx="15"/>
          </p:nvPr>
        </p:nvSpPr>
        <p:spPr>
          <a:xfrm>
            <a:off x="1066800" y="5588228"/>
            <a:ext cx="2971800" cy="365126"/>
          </a:xfrm>
        </p:spPr>
        <p:txBody>
          <a:bodyPr>
            <a:noAutofit/>
          </a:bodyPr>
          <a:lstStyle>
            <a:lvl1pPr marL="0" indent="0">
              <a:buNone/>
              <a:defRPr sz="2000">
                <a:solidFill>
                  <a:schemeClr val="tx1">
                    <a:lumMod val="85000"/>
                    <a:lumOff val="1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Tree>
    <p:extLst>
      <p:ext uri="{BB962C8B-B14F-4D97-AF65-F5344CB8AC3E}">
        <p14:creationId xmlns:p14="http://schemas.microsoft.com/office/powerpoint/2010/main" val="4172760368"/>
      </p:ext>
    </p:extLst>
  </p:cSld>
  <p:clrMapOvr>
    <a:masterClrMapping/>
  </p:clrMapOvr>
  <p:extLst>
    <p:ext uri="{DCECCB84-F9BA-43D5-87BE-67443E8EF086}">
      <p15:sldGuideLst xmlns:p15="http://schemas.microsoft.com/office/powerpoint/2012/main">
        <p15:guide id="1" orient="horz" pos="936">
          <p15:clr>
            <a:srgbClr val="FBAE40"/>
          </p15:clr>
        </p15:guide>
        <p15:guide id="2" pos="576">
          <p15:clr>
            <a:srgbClr val="FBAE40"/>
          </p15:clr>
        </p15:guide>
        <p15:guide id="3" orient="horz" pos="3744">
          <p15:clr>
            <a:srgbClr val="FBAE40"/>
          </p15:clr>
        </p15:guide>
        <p15:guide id="4" pos="6864">
          <p15:clr>
            <a:srgbClr val="FBAE40"/>
          </p15:clr>
        </p15:guide>
        <p15:guide id="5" pos="4560">
          <p15:clr>
            <a:srgbClr val="FBAE40"/>
          </p15:clr>
        </p15:guide>
        <p15:guide id="6" orient="horz" pos="1512">
          <p15:clr>
            <a:srgbClr val="FBAE40"/>
          </p15:clr>
        </p15:guide>
        <p15:guide id="7" orient="horz" pos="360">
          <p15:clr>
            <a:srgbClr val="FBAE40"/>
          </p15:clr>
        </p15:guide>
        <p15:guide id="8" pos="672">
          <p15:clr>
            <a:srgbClr val="FBAE40"/>
          </p15:clr>
        </p15:guide>
        <p15:guide id="9" pos="3720">
          <p15:clr>
            <a:srgbClr val="FBAE40"/>
          </p15:clr>
        </p15:guide>
        <p15:guide id="10" pos="6360">
          <p15:clr>
            <a:srgbClr val="FBAE40"/>
          </p15:clr>
        </p15:guide>
        <p15:guide id="11" pos="715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B735EAF-8052-DDCD-6CEC-D825479BEFD3}"/>
              </a:ext>
            </a:extLst>
          </p:cNvPr>
          <p:cNvSpPr/>
          <p:nvPr userDrawn="1"/>
        </p:nvSpPr>
        <p:spPr>
          <a:xfrm>
            <a:off x="6096000" y="0"/>
            <a:ext cx="3657600" cy="6858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4499428" y="796698"/>
            <a:ext cx="6854371" cy="1325563"/>
          </a:xfrm>
        </p:spPr>
        <p:txBody>
          <a:bodyPr anchor="t">
            <a:noAutofit/>
          </a:bodyPr>
          <a:lstStyle>
            <a:lvl1pPr>
              <a:defRPr sz="4800">
                <a:latin typeface="Poppins" pitchFamily="2" charset="77"/>
                <a:cs typeface="Poppins" pitchFamily="2" charset="77"/>
              </a:defRPr>
            </a:lvl1pPr>
          </a:lstStyle>
          <a:p>
            <a:r>
              <a:rPr lang="en-US" dirty="0"/>
              <a:t>Click to edit Master title style</a:t>
            </a:r>
          </a:p>
        </p:txBody>
      </p:sp>
      <p:cxnSp>
        <p:nvCxnSpPr>
          <p:cNvPr id="10" name="Straight Connector 9">
            <a:extLst>
              <a:ext uri="{FF2B5EF4-FFF2-40B4-BE49-F238E27FC236}">
                <a16:creationId xmlns:a16="http://schemas.microsoft.com/office/drawing/2014/main" id="{3FB318F3-41C4-0F1C-1CBD-D5A32280E575}"/>
              </a:ext>
            </a:extLst>
          </p:cNvPr>
          <p:cNvCxnSpPr>
            <a:cxnSpLocks/>
          </p:cNvCxnSpPr>
          <p:nvPr userDrawn="1"/>
        </p:nvCxnSpPr>
        <p:spPr>
          <a:xfrm>
            <a:off x="11353800" y="566057"/>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C43CC35-4750-6912-E49F-E917DF9AB637}"/>
              </a:ext>
            </a:extLst>
          </p:cNvPr>
          <p:cNvCxnSpPr>
            <a:cxnSpLocks/>
          </p:cNvCxnSpPr>
          <p:nvPr userDrawn="1"/>
        </p:nvCxnSpPr>
        <p:spPr>
          <a:xfrm>
            <a:off x="11353800" y="653143"/>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7" name="Picture Placeholder 6">
            <a:extLst>
              <a:ext uri="{FF2B5EF4-FFF2-40B4-BE49-F238E27FC236}">
                <a16:creationId xmlns:a16="http://schemas.microsoft.com/office/drawing/2014/main" id="{DCB9F921-8097-7740-47FD-1905F9FE448C}"/>
              </a:ext>
            </a:extLst>
          </p:cNvPr>
          <p:cNvSpPr>
            <a:spLocks noGrp="1"/>
          </p:cNvSpPr>
          <p:nvPr>
            <p:ph type="pic" sz="quarter" idx="19"/>
          </p:nvPr>
        </p:nvSpPr>
        <p:spPr>
          <a:xfrm>
            <a:off x="0" y="0"/>
            <a:ext cx="4354513" cy="6858000"/>
          </a:xfrm>
        </p:spPr>
        <p:txBody>
          <a:bodyPr/>
          <a:lstStyle/>
          <a:p>
            <a:endParaRPr lang="en-US"/>
          </a:p>
        </p:txBody>
      </p:sp>
      <p:sp>
        <p:nvSpPr>
          <p:cNvPr id="9" name="Text Placeholder 7">
            <a:extLst>
              <a:ext uri="{FF2B5EF4-FFF2-40B4-BE49-F238E27FC236}">
                <a16:creationId xmlns:a16="http://schemas.microsoft.com/office/drawing/2014/main" id="{DEBCBD63-480F-D96C-B0DF-94EF264BA08C}"/>
              </a:ext>
            </a:extLst>
          </p:cNvPr>
          <p:cNvSpPr>
            <a:spLocks noGrp="1"/>
          </p:cNvSpPr>
          <p:nvPr>
            <p:ph type="body" sz="quarter" idx="21"/>
          </p:nvPr>
        </p:nvSpPr>
        <p:spPr>
          <a:xfrm>
            <a:off x="8280716" y="2676257"/>
            <a:ext cx="2917371" cy="743178"/>
          </a:xfrm>
        </p:spPr>
        <p:txBody>
          <a:bodyPr anchor="b" anchorCtr="0">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2" name="Text Placeholder 7">
            <a:extLst>
              <a:ext uri="{FF2B5EF4-FFF2-40B4-BE49-F238E27FC236}">
                <a16:creationId xmlns:a16="http://schemas.microsoft.com/office/drawing/2014/main" id="{23F1D198-945D-C96D-60E9-C0AEC5E296ED}"/>
              </a:ext>
            </a:extLst>
          </p:cNvPr>
          <p:cNvSpPr>
            <a:spLocks noGrp="1"/>
          </p:cNvSpPr>
          <p:nvPr>
            <p:ph type="body" sz="quarter" idx="17"/>
          </p:nvPr>
        </p:nvSpPr>
        <p:spPr>
          <a:xfrm>
            <a:off x="8280717" y="389046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3" name="Text Placeholder 7">
            <a:extLst>
              <a:ext uri="{FF2B5EF4-FFF2-40B4-BE49-F238E27FC236}">
                <a16:creationId xmlns:a16="http://schemas.microsoft.com/office/drawing/2014/main" id="{BDCD9B2A-F0BB-F9DB-CC75-2EC1683475F8}"/>
              </a:ext>
            </a:extLst>
          </p:cNvPr>
          <p:cNvSpPr>
            <a:spLocks noGrp="1"/>
          </p:cNvSpPr>
          <p:nvPr>
            <p:ph type="body" sz="quarter" idx="18"/>
          </p:nvPr>
        </p:nvSpPr>
        <p:spPr>
          <a:xfrm>
            <a:off x="4495800" y="389046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7" name="Text Placeholder 12">
            <a:extLst>
              <a:ext uri="{FF2B5EF4-FFF2-40B4-BE49-F238E27FC236}">
                <a16:creationId xmlns:a16="http://schemas.microsoft.com/office/drawing/2014/main" id="{68651C4C-4AD1-19DA-CC78-BEC58707B5AD}"/>
              </a:ext>
            </a:extLst>
          </p:cNvPr>
          <p:cNvSpPr>
            <a:spLocks noGrp="1"/>
          </p:cNvSpPr>
          <p:nvPr>
            <p:ph type="body" sz="quarter" idx="20"/>
          </p:nvPr>
        </p:nvSpPr>
        <p:spPr>
          <a:xfrm>
            <a:off x="8902700" y="6573838"/>
            <a:ext cx="2870200" cy="284162"/>
          </a:xfrm>
        </p:spPr>
        <p:txBody>
          <a:bodyPr>
            <a:noAutofit/>
          </a:bodyPr>
          <a:lstStyle>
            <a:lvl1pPr marL="0" indent="0" algn="r">
              <a:buNone/>
              <a:defRPr sz="1000">
                <a:solidFill>
                  <a:schemeClr val="tx1">
                    <a:lumMod val="50000"/>
                    <a:lumOff val="50000"/>
                  </a:schemeClr>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3" name="Text Placeholder 7">
            <a:extLst>
              <a:ext uri="{FF2B5EF4-FFF2-40B4-BE49-F238E27FC236}">
                <a16:creationId xmlns:a16="http://schemas.microsoft.com/office/drawing/2014/main" id="{12271BA1-38C2-A7FE-AC76-8EC49BFBBE35}"/>
              </a:ext>
            </a:extLst>
          </p:cNvPr>
          <p:cNvSpPr>
            <a:spLocks noGrp="1"/>
          </p:cNvSpPr>
          <p:nvPr>
            <p:ph type="body" sz="quarter" idx="22"/>
          </p:nvPr>
        </p:nvSpPr>
        <p:spPr>
          <a:xfrm>
            <a:off x="4495800" y="2676257"/>
            <a:ext cx="2917371" cy="743178"/>
          </a:xfrm>
        </p:spPr>
        <p:txBody>
          <a:bodyPr anchor="b" anchorCtr="0">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Tree>
    <p:extLst>
      <p:ext uri="{BB962C8B-B14F-4D97-AF65-F5344CB8AC3E}">
        <p14:creationId xmlns:p14="http://schemas.microsoft.com/office/powerpoint/2010/main" val="630785607"/>
      </p:ext>
    </p:extLst>
  </p:cSld>
  <p:clrMapOvr>
    <a:masterClrMapping/>
  </p:clrMapOvr>
  <p:extLst>
    <p:ext uri="{DCECCB84-F9BA-43D5-87BE-67443E8EF086}">
      <p15:sldGuideLst xmlns:p15="http://schemas.microsoft.com/office/powerpoint/2012/main">
        <p15:guide id="1" orient="horz" pos="840">
          <p15:clr>
            <a:srgbClr val="FBAE40"/>
          </p15:clr>
        </p15:guide>
        <p15:guide id="2" pos="2832">
          <p15:clr>
            <a:srgbClr val="FBAE40"/>
          </p15:clr>
        </p15:guide>
        <p15:guide id="3" orient="horz" pos="3744">
          <p15:clr>
            <a:srgbClr val="FBAE40"/>
          </p15:clr>
        </p15:guide>
        <p15:guide id="4" pos="6864">
          <p15:clr>
            <a:srgbClr val="FBAE40"/>
          </p15:clr>
        </p15:guide>
        <p15:guide id="5" pos="4560">
          <p15:clr>
            <a:srgbClr val="FBAE40"/>
          </p15:clr>
        </p15:guide>
        <p15:guide id="6" orient="horz" pos="1704">
          <p15:clr>
            <a:srgbClr val="FBAE40"/>
          </p15:clr>
        </p15:guide>
        <p15:guide id="7" orient="horz" pos="360">
          <p15:clr>
            <a:srgbClr val="FBAE40"/>
          </p15:clr>
        </p15:guide>
        <p15:guide id="9" pos="3720">
          <p15:clr>
            <a:srgbClr val="FBAE40"/>
          </p15:clr>
        </p15:guide>
        <p15:guide id="10" pos="6360">
          <p15:clr>
            <a:srgbClr val="FBAE40"/>
          </p15:clr>
        </p15:guide>
        <p15:guide id="11" pos="7152">
          <p15:clr>
            <a:srgbClr val="FBAE40"/>
          </p15:clr>
        </p15:guide>
        <p15:guide id="12" pos="2952">
          <p15:clr>
            <a:srgbClr val="FBAE40"/>
          </p15:clr>
        </p15:guide>
        <p15:guide id="13" pos="7056">
          <p15:clr>
            <a:srgbClr val="FBAE40"/>
          </p15:clr>
        </p15:guide>
        <p15:guide id="14" orient="horz" pos="244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7C7D43-1CC3-3332-AEFC-59ABB023F7AC}"/>
              </a:ext>
            </a:extLst>
          </p:cNvPr>
          <p:cNvSpPr/>
          <p:nvPr userDrawn="1"/>
        </p:nvSpPr>
        <p:spPr>
          <a:xfrm>
            <a:off x="6096000" y="0"/>
            <a:ext cx="3657600" cy="6858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914400" y="796698"/>
            <a:ext cx="10439400" cy="1325563"/>
          </a:xfrm>
        </p:spPr>
        <p:txBody>
          <a:bodyPr anchor="t">
            <a:noAutofit/>
          </a:bodyPr>
          <a:lstStyle>
            <a:lvl1pPr>
              <a:defRPr sz="4800">
                <a:latin typeface="Poppins" pitchFamily="2" charset="77"/>
                <a:cs typeface="Poppins" pitchFamily="2" charset="77"/>
              </a:defRPr>
            </a:lvl1pPr>
          </a:lstStyle>
          <a:p>
            <a:r>
              <a:rPr lang="en-US" dirty="0"/>
              <a:t>Click to edit Master title style</a:t>
            </a:r>
          </a:p>
        </p:txBody>
      </p:sp>
      <p:cxnSp>
        <p:nvCxnSpPr>
          <p:cNvPr id="10" name="Straight Connector 9">
            <a:extLst>
              <a:ext uri="{FF2B5EF4-FFF2-40B4-BE49-F238E27FC236}">
                <a16:creationId xmlns:a16="http://schemas.microsoft.com/office/drawing/2014/main" id="{3FB318F3-41C4-0F1C-1CBD-D5A32280E575}"/>
              </a:ext>
            </a:extLst>
          </p:cNvPr>
          <p:cNvCxnSpPr>
            <a:cxnSpLocks/>
          </p:cNvCxnSpPr>
          <p:nvPr userDrawn="1"/>
        </p:nvCxnSpPr>
        <p:spPr>
          <a:xfrm>
            <a:off x="11353800" y="566057"/>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C43CC35-4750-6912-E49F-E917DF9AB637}"/>
              </a:ext>
            </a:extLst>
          </p:cNvPr>
          <p:cNvCxnSpPr>
            <a:cxnSpLocks/>
          </p:cNvCxnSpPr>
          <p:nvPr userDrawn="1"/>
        </p:nvCxnSpPr>
        <p:spPr>
          <a:xfrm>
            <a:off x="11353800" y="653143"/>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8" name="Text Placeholder 7">
            <a:extLst>
              <a:ext uri="{FF2B5EF4-FFF2-40B4-BE49-F238E27FC236}">
                <a16:creationId xmlns:a16="http://schemas.microsoft.com/office/drawing/2014/main" id="{CF06E8DC-A0CF-0798-ADF8-761E7E68BAC4}"/>
              </a:ext>
            </a:extLst>
          </p:cNvPr>
          <p:cNvSpPr>
            <a:spLocks noGrp="1"/>
          </p:cNvSpPr>
          <p:nvPr>
            <p:ph type="body" sz="quarter" idx="13"/>
          </p:nvPr>
        </p:nvSpPr>
        <p:spPr>
          <a:xfrm>
            <a:off x="1070214" y="2685822"/>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2" name="Text Placeholder 7">
            <a:extLst>
              <a:ext uri="{FF2B5EF4-FFF2-40B4-BE49-F238E27FC236}">
                <a16:creationId xmlns:a16="http://schemas.microsoft.com/office/drawing/2014/main" id="{FCFA915D-63BE-A1E7-E7C6-A8B7F841C27B}"/>
              </a:ext>
            </a:extLst>
          </p:cNvPr>
          <p:cNvSpPr>
            <a:spLocks noGrp="1"/>
          </p:cNvSpPr>
          <p:nvPr>
            <p:ph type="body" sz="quarter" idx="14"/>
          </p:nvPr>
        </p:nvSpPr>
        <p:spPr>
          <a:xfrm>
            <a:off x="4675413" y="2685822"/>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5" name="Text Placeholder 7">
            <a:extLst>
              <a:ext uri="{FF2B5EF4-FFF2-40B4-BE49-F238E27FC236}">
                <a16:creationId xmlns:a16="http://schemas.microsoft.com/office/drawing/2014/main" id="{2D2F8532-EAC1-4C87-C49E-5B099E83972D}"/>
              </a:ext>
            </a:extLst>
          </p:cNvPr>
          <p:cNvSpPr>
            <a:spLocks noGrp="1"/>
          </p:cNvSpPr>
          <p:nvPr>
            <p:ph type="body" sz="quarter" idx="15"/>
          </p:nvPr>
        </p:nvSpPr>
        <p:spPr>
          <a:xfrm>
            <a:off x="8284028" y="2685822"/>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6" name="Text Placeholder 7">
            <a:extLst>
              <a:ext uri="{FF2B5EF4-FFF2-40B4-BE49-F238E27FC236}">
                <a16:creationId xmlns:a16="http://schemas.microsoft.com/office/drawing/2014/main" id="{267078C8-F910-8FC3-7286-ADF1FB40862C}"/>
              </a:ext>
            </a:extLst>
          </p:cNvPr>
          <p:cNvSpPr>
            <a:spLocks noGrp="1"/>
          </p:cNvSpPr>
          <p:nvPr>
            <p:ph type="body" sz="quarter" idx="16"/>
          </p:nvPr>
        </p:nvSpPr>
        <p:spPr>
          <a:xfrm>
            <a:off x="1066800"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7" name="Text Placeholder 7">
            <a:extLst>
              <a:ext uri="{FF2B5EF4-FFF2-40B4-BE49-F238E27FC236}">
                <a16:creationId xmlns:a16="http://schemas.microsoft.com/office/drawing/2014/main" id="{2A8B99F6-09B0-9487-3A2A-0062188384B3}"/>
              </a:ext>
            </a:extLst>
          </p:cNvPr>
          <p:cNvSpPr>
            <a:spLocks noGrp="1"/>
          </p:cNvSpPr>
          <p:nvPr>
            <p:ph type="body" sz="quarter" idx="17"/>
          </p:nvPr>
        </p:nvSpPr>
        <p:spPr>
          <a:xfrm>
            <a:off x="4675414"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8" name="Text Placeholder 7">
            <a:extLst>
              <a:ext uri="{FF2B5EF4-FFF2-40B4-BE49-F238E27FC236}">
                <a16:creationId xmlns:a16="http://schemas.microsoft.com/office/drawing/2014/main" id="{E2F86FE2-AC0C-C76C-B2BD-9A02FA2E0205}"/>
              </a:ext>
            </a:extLst>
          </p:cNvPr>
          <p:cNvSpPr>
            <a:spLocks noGrp="1"/>
          </p:cNvSpPr>
          <p:nvPr>
            <p:ph type="body" sz="quarter" idx="18"/>
          </p:nvPr>
        </p:nvSpPr>
        <p:spPr>
          <a:xfrm>
            <a:off x="8284027"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Tree>
    <p:extLst>
      <p:ext uri="{BB962C8B-B14F-4D97-AF65-F5344CB8AC3E}">
        <p14:creationId xmlns:p14="http://schemas.microsoft.com/office/powerpoint/2010/main" val="1848048577"/>
      </p:ext>
    </p:extLst>
  </p:cSld>
  <p:clrMapOvr>
    <a:masterClrMapping/>
  </p:clrMapOvr>
  <p:extLst>
    <p:ext uri="{DCECCB84-F9BA-43D5-87BE-67443E8EF086}">
      <p15:sldGuideLst xmlns:p15="http://schemas.microsoft.com/office/powerpoint/2012/main">
        <p15:guide id="1" orient="horz" pos="840">
          <p15:clr>
            <a:srgbClr val="FBAE40"/>
          </p15:clr>
        </p15:guide>
        <p15:guide id="2" pos="576">
          <p15:clr>
            <a:srgbClr val="FBAE40"/>
          </p15:clr>
        </p15:guide>
        <p15:guide id="3" orient="horz" pos="3744">
          <p15:clr>
            <a:srgbClr val="FBAE40"/>
          </p15:clr>
        </p15:guide>
        <p15:guide id="4" pos="6864">
          <p15:clr>
            <a:srgbClr val="FBAE40"/>
          </p15:clr>
        </p15:guide>
        <p15:guide id="5" pos="4560">
          <p15:clr>
            <a:srgbClr val="FBAE40"/>
          </p15:clr>
        </p15:guide>
        <p15:guide id="6" orient="horz" pos="1512">
          <p15:clr>
            <a:srgbClr val="FBAE40"/>
          </p15:clr>
        </p15:guide>
        <p15:guide id="7" orient="horz" pos="360">
          <p15:clr>
            <a:srgbClr val="FBAE40"/>
          </p15:clr>
        </p15:guide>
        <p15:guide id="8" pos="1032">
          <p15:clr>
            <a:srgbClr val="FBAE40"/>
          </p15:clr>
        </p15:guide>
        <p15:guide id="9" pos="3720">
          <p15:clr>
            <a:srgbClr val="FBAE40"/>
          </p15:clr>
        </p15:guide>
        <p15:guide id="10" pos="6360">
          <p15:clr>
            <a:srgbClr val="FBAE40"/>
          </p15:clr>
        </p15:guide>
        <p15:guide id="11" pos="7152">
          <p15:clr>
            <a:srgbClr val="FBAE40"/>
          </p15:clr>
        </p15:guide>
        <p15:guide id="12" pos="672">
          <p15:clr>
            <a:srgbClr val="FBAE40"/>
          </p15:clr>
        </p15:guide>
        <p15:guide id="13" pos="7056">
          <p15:clr>
            <a:srgbClr val="FBAE40"/>
          </p15:clr>
        </p15:guide>
        <p15:guide id="14" orient="horz" pos="244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914400" y="796698"/>
            <a:ext cx="6678385" cy="1325563"/>
          </a:xfrm>
        </p:spPr>
        <p:txBody>
          <a:bodyPr anchor="t">
            <a:noAutofit/>
          </a:bodyPr>
          <a:lstStyle>
            <a:lvl1pPr>
              <a:defRPr sz="4800">
                <a:latin typeface="Poppins" pitchFamily="2" charset="77"/>
                <a:cs typeface="Poppins" pitchFamily="2" charset="77"/>
              </a:defRPr>
            </a:lvl1pPr>
          </a:lstStyle>
          <a:p>
            <a:r>
              <a:rPr lang="en-US" dirty="0"/>
              <a:t>Click to edit Master title style</a:t>
            </a:r>
          </a:p>
        </p:txBody>
      </p:sp>
      <p:cxnSp>
        <p:nvCxnSpPr>
          <p:cNvPr id="10" name="Straight Connector 9">
            <a:extLst>
              <a:ext uri="{FF2B5EF4-FFF2-40B4-BE49-F238E27FC236}">
                <a16:creationId xmlns:a16="http://schemas.microsoft.com/office/drawing/2014/main" id="{3FB318F3-41C4-0F1C-1CBD-D5A32280E575}"/>
              </a:ext>
            </a:extLst>
          </p:cNvPr>
          <p:cNvCxnSpPr>
            <a:cxnSpLocks/>
          </p:cNvCxnSpPr>
          <p:nvPr userDrawn="1"/>
        </p:nvCxnSpPr>
        <p:spPr>
          <a:xfrm>
            <a:off x="609600" y="584664"/>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C43CC35-4750-6912-E49F-E917DF9AB637}"/>
              </a:ext>
            </a:extLst>
          </p:cNvPr>
          <p:cNvCxnSpPr>
            <a:cxnSpLocks/>
          </p:cNvCxnSpPr>
          <p:nvPr userDrawn="1"/>
        </p:nvCxnSpPr>
        <p:spPr>
          <a:xfrm>
            <a:off x="609600" y="671750"/>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8" name="Text Placeholder 7">
            <a:extLst>
              <a:ext uri="{FF2B5EF4-FFF2-40B4-BE49-F238E27FC236}">
                <a16:creationId xmlns:a16="http://schemas.microsoft.com/office/drawing/2014/main" id="{CF06E8DC-A0CF-0798-ADF8-761E7E68BAC4}"/>
              </a:ext>
            </a:extLst>
          </p:cNvPr>
          <p:cNvSpPr>
            <a:spLocks noGrp="1"/>
          </p:cNvSpPr>
          <p:nvPr>
            <p:ph type="body" sz="quarter" idx="13"/>
          </p:nvPr>
        </p:nvSpPr>
        <p:spPr>
          <a:xfrm>
            <a:off x="1066799" y="2674936"/>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2" name="Text Placeholder 7">
            <a:extLst>
              <a:ext uri="{FF2B5EF4-FFF2-40B4-BE49-F238E27FC236}">
                <a16:creationId xmlns:a16="http://schemas.microsoft.com/office/drawing/2014/main" id="{FCFA915D-63BE-A1E7-E7C6-A8B7F841C27B}"/>
              </a:ext>
            </a:extLst>
          </p:cNvPr>
          <p:cNvSpPr>
            <a:spLocks noGrp="1"/>
          </p:cNvSpPr>
          <p:nvPr>
            <p:ph type="body" sz="quarter" idx="14"/>
          </p:nvPr>
        </p:nvSpPr>
        <p:spPr>
          <a:xfrm>
            <a:off x="4675413" y="2674936"/>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6" name="Text Placeholder 7">
            <a:extLst>
              <a:ext uri="{FF2B5EF4-FFF2-40B4-BE49-F238E27FC236}">
                <a16:creationId xmlns:a16="http://schemas.microsoft.com/office/drawing/2014/main" id="{267078C8-F910-8FC3-7286-ADF1FB40862C}"/>
              </a:ext>
            </a:extLst>
          </p:cNvPr>
          <p:cNvSpPr>
            <a:spLocks noGrp="1"/>
          </p:cNvSpPr>
          <p:nvPr>
            <p:ph type="body" sz="quarter" idx="16"/>
          </p:nvPr>
        </p:nvSpPr>
        <p:spPr>
          <a:xfrm>
            <a:off x="1066800"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7" name="Text Placeholder 7">
            <a:extLst>
              <a:ext uri="{FF2B5EF4-FFF2-40B4-BE49-F238E27FC236}">
                <a16:creationId xmlns:a16="http://schemas.microsoft.com/office/drawing/2014/main" id="{2A8B99F6-09B0-9487-3A2A-0062188384B3}"/>
              </a:ext>
            </a:extLst>
          </p:cNvPr>
          <p:cNvSpPr>
            <a:spLocks noGrp="1"/>
          </p:cNvSpPr>
          <p:nvPr>
            <p:ph type="body" sz="quarter" idx="17"/>
          </p:nvPr>
        </p:nvSpPr>
        <p:spPr>
          <a:xfrm>
            <a:off x="4675414"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7" name="Picture Placeholder 6">
            <a:extLst>
              <a:ext uri="{FF2B5EF4-FFF2-40B4-BE49-F238E27FC236}">
                <a16:creationId xmlns:a16="http://schemas.microsoft.com/office/drawing/2014/main" id="{39F175D2-EEFE-E4BF-0E57-03025B8F8D64}"/>
              </a:ext>
            </a:extLst>
          </p:cNvPr>
          <p:cNvSpPr>
            <a:spLocks noGrp="1"/>
          </p:cNvSpPr>
          <p:nvPr>
            <p:ph type="pic" sz="quarter" idx="19"/>
          </p:nvPr>
        </p:nvSpPr>
        <p:spPr>
          <a:xfrm>
            <a:off x="7696200" y="1"/>
            <a:ext cx="4495800" cy="6858000"/>
          </a:xfrm>
        </p:spPr>
        <p:txBody>
          <a:bodyPr/>
          <a:lstStyle/>
          <a:p>
            <a:endParaRPr lang="en-US" dirty="0"/>
          </a:p>
        </p:txBody>
      </p:sp>
      <p:sp>
        <p:nvSpPr>
          <p:cNvPr id="15" name="Text Placeholder 12">
            <a:extLst>
              <a:ext uri="{FF2B5EF4-FFF2-40B4-BE49-F238E27FC236}">
                <a16:creationId xmlns:a16="http://schemas.microsoft.com/office/drawing/2014/main" id="{273C4E42-511B-EB94-CA0A-051B1A4A918D}"/>
              </a:ext>
            </a:extLst>
          </p:cNvPr>
          <p:cNvSpPr>
            <a:spLocks noGrp="1"/>
          </p:cNvSpPr>
          <p:nvPr>
            <p:ph type="body" sz="quarter" idx="20"/>
          </p:nvPr>
        </p:nvSpPr>
        <p:spPr>
          <a:xfrm>
            <a:off x="495300" y="6573838"/>
            <a:ext cx="2870200" cy="284162"/>
          </a:xfrm>
        </p:spPr>
        <p:txBody>
          <a:bodyPr>
            <a:noAutofit/>
          </a:bodyPr>
          <a:lstStyle>
            <a:lvl1pPr marL="0" indent="0" algn="l">
              <a:buNone/>
              <a:defRPr sz="1000">
                <a:solidFill>
                  <a:schemeClr val="tx1">
                    <a:lumMod val="50000"/>
                    <a:lumOff val="50000"/>
                  </a:schemeClr>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Tree>
    <p:extLst>
      <p:ext uri="{BB962C8B-B14F-4D97-AF65-F5344CB8AC3E}">
        <p14:creationId xmlns:p14="http://schemas.microsoft.com/office/powerpoint/2010/main" val="1245389909"/>
      </p:ext>
    </p:extLst>
  </p:cSld>
  <p:clrMapOvr>
    <a:masterClrMapping/>
  </p:clrMapOvr>
  <p:extLst>
    <p:ext uri="{DCECCB84-F9BA-43D5-87BE-67443E8EF086}">
      <p15:sldGuideLst xmlns:p15="http://schemas.microsoft.com/office/powerpoint/2012/main">
        <p15:guide id="1" orient="horz" pos="840">
          <p15:clr>
            <a:srgbClr val="FBAE40"/>
          </p15:clr>
        </p15:guide>
        <p15:guide id="2" pos="576">
          <p15:clr>
            <a:srgbClr val="FBAE40"/>
          </p15:clr>
        </p15:guide>
        <p15:guide id="3" orient="horz" pos="3744">
          <p15:clr>
            <a:srgbClr val="FBAE40"/>
          </p15:clr>
        </p15:guide>
        <p15:guide id="7" orient="horz" pos="360">
          <p15:clr>
            <a:srgbClr val="FBAE40"/>
          </p15:clr>
        </p15:guide>
        <p15:guide id="8" pos="1032">
          <p15:clr>
            <a:srgbClr val="FBAE40"/>
          </p15:clr>
        </p15:guide>
        <p15:guide id="9" pos="4848">
          <p15:clr>
            <a:srgbClr val="FBAE40"/>
          </p15:clr>
        </p15:guide>
        <p15:guide id="11" pos="7152">
          <p15:clr>
            <a:srgbClr val="FBAE40"/>
          </p15:clr>
        </p15:guide>
        <p15:guide id="12" pos="672">
          <p15:clr>
            <a:srgbClr val="FBAE40"/>
          </p15:clr>
        </p15:guide>
        <p15:guide id="13" pos="7056">
          <p15:clr>
            <a:srgbClr val="FBAE40"/>
          </p15:clr>
        </p15:guide>
        <p15:guide id="14" orient="horz" pos="244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70AFB9-F87E-11AC-2B32-B5178FE34E78}"/>
              </a:ext>
            </a:extLst>
          </p:cNvPr>
          <p:cNvSpPr/>
          <p:nvPr userDrawn="1"/>
        </p:nvSpPr>
        <p:spPr>
          <a:xfrm>
            <a:off x="6096000" y="1"/>
            <a:ext cx="6096000" cy="6858000"/>
          </a:xfrm>
          <a:prstGeom prst="rect">
            <a:avLst/>
          </a:prstGeom>
          <a:solidFill>
            <a:srgbClr val="F1F4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914400" y="796698"/>
            <a:ext cx="10439400" cy="1325563"/>
          </a:xfrm>
        </p:spPr>
        <p:txBody>
          <a:bodyPr anchor="t">
            <a:noAutofit/>
          </a:bodyPr>
          <a:lstStyle>
            <a:lvl1pPr>
              <a:defRPr sz="4800">
                <a:latin typeface="Poppins" pitchFamily="2" charset="77"/>
                <a:cs typeface="Poppins" pitchFamily="2" charset="77"/>
              </a:defRPr>
            </a:lvl1pPr>
          </a:lstStyle>
          <a:p>
            <a:r>
              <a:rPr lang="en-US" dirty="0"/>
              <a:t>Click to edit Master title style</a:t>
            </a:r>
          </a:p>
        </p:txBody>
      </p:sp>
      <p:cxnSp>
        <p:nvCxnSpPr>
          <p:cNvPr id="10" name="Straight Connector 9">
            <a:extLst>
              <a:ext uri="{FF2B5EF4-FFF2-40B4-BE49-F238E27FC236}">
                <a16:creationId xmlns:a16="http://schemas.microsoft.com/office/drawing/2014/main" id="{3FB318F3-41C4-0F1C-1CBD-D5A32280E575}"/>
              </a:ext>
            </a:extLst>
          </p:cNvPr>
          <p:cNvCxnSpPr>
            <a:cxnSpLocks/>
          </p:cNvCxnSpPr>
          <p:nvPr userDrawn="1"/>
        </p:nvCxnSpPr>
        <p:spPr>
          <a:xfrm>
            <a:off x="11353800" y="566057"/>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C43CC35-4750-6912-E49F-E917DF9AB637}"/>
              </a:ext>
            </a:extLst>
          </p:cNvPr>
          <p:cNvCxnSpPr>
            <a:cxnSpLocks/>
          </p:cNvCxnSpPr>
          <p:nvPr userDrawn="1"/>
        </p:nvCxnSpPr>
        <p:spPr>
          <a:xfrm>
            <a:off x="11353800" y="653143"/>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8" name="Text Placeholder 7">
            <a:extLst>
              <a:ext uri="{FF2B5EF4-FFF2-40B4-BE49-F238E27FC236}">
                <a16:creationId xmlns:a16="http://schemas.microsoft.com/office/drawing/2014/main" id="{CF06E8DC-A0CF-0798-ADF8-761E7E68BAC4}"/>
              </a:ext>
            </a:extLst>
          </p:cNvPr>
          <p:cNvSpPr>
            <a:spLocks noGrp="1"/>
          </p:cNvSpPr>
          <p:nvPr>
            <p:ph type="body" sz="quarter" idx="13"/>
          </p:nvPr>
        </p:nvSpPr>
        <p:spPr>
          <a:xfrm>
            <a:off x="1071442" y="2689276"/>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2" name="Text Placeholder 7">
            <a:extLst>
              <a:ext uri="{FF2B5EF4-FFF2-40B4-BE49-F238E27FC236}">
                <a16:creationId xmlns:a16="http://schemas.microsoft.com/office/drawing/2014/main" id="{FCFA915D-63BE-A1E7-E7C6-A8B7F841C27B}"/>
              </a:ext>
            </a:extLst>
          </p:cNvPr>
          <p:cNvSpPr>
            <a:spLocks noGrp="1"/>
          </p:cNvSpPr>
          <p:nvPr>
            <p:ph type="body" sz="quarter" idx="14"/>
          </p:nvPr>
        </p:nvSpPr>
        <p:spPr>
          <a:xfrm>
            <a:off x="4675414" y="2685822"/>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5" name="Text Placeholder 7">
            <a:extLst>
              <a:ext uri="{FF2B5EF4-FFF2-40B4-BE49-F238E27FC236}">
                <a16:creationId xmlns:a16="http://schemas.microsoft.com/office/drawing/2014/main" id="{2D2F8532-EAC1-4C87-C49E-5B099E83972D}"/>
              </a:ext>
            </a:extLst>
          </p:cNvPr>
          <p:cNvSpPr>
            <a:spLocks noGrp="1"/>
          </p:cNvSpPr>
          <p:nvPr>
            <p:ph type="body" sz="quarter" idx="15"/>
          </p:nvPr>
        </p:nvSpPr>
        <p:spPr>
          <a:xfrm>
            <a:off x="8284028" y="2685822"/>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6" name="Text Placeholder 7">
            <a:extLst>
              <a:ext uri="{FF2B5EF4-FFF2-40B4-BE49-F238E27FC236}">
                <a16:creationId xmlns:a16="http://schemas.microsoft.com/office/drawing/2014/main" id="{267078C8-F910-8FC3-7286-ADF1FB40862C}"/>
              </a:ext>
            </a:extLst>
          </p:cNvPr>
          <p:cNvSpPr>
            <a:spLocks noGrp="1"/>
          </p:cNvSpPr>
          <p:nvPr>
            <p:ph type="body" sz="quarter" idx="16"/>
          </p:nvPr>
        </p:nvSpPr>
        <p:spPr>
          <a:xfrm>
            <a:off x="1066800"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7" name="Text Placeholder 7">
            <a:extLst>
              <a:ext uri="{FF2B5EF4-FFF2-40B4-BE49-F238E27FC236}">
                <a16:creationId xmlns:a16="http://schemas.microsoft.com/office/drawing/2014/main" id="{2A8B99F6-09B0-9487-3A2A-0062188384B3}"/>
              </a:ext>
            </a:extLst>
          </p:cNvPr>
          <p:cNvSpPr>
            <a:spLocks noGrp="1"/>
          </p:cNvSpPr>
          <p:nvPr>
            <p:ph type="body" sz="quarter" idx="17"/>
          </p:nvPr>
        </p:nvSpPr>
        <p:spPr>
          <a:xfrm>
            <a:off x="4675414"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8" name="Text Placeholder 7">
            <a:extLst>
              <a:ext uri="{FF2B5EF4-FFF2-40B4-BE49-F238E27FC236}">
                <a16:creationId xmlns:a16="http://schemas.microsoft.com/office/drawing/2014/main" id="{E2F86FE2-AC0C-C76C-B2BD-9A02FA2E0205}"/>
              </a:ext>
            </a:extLst>
          </p:cNvPr>
          <p:cNvSpPr>
            <a:spLocks noGrp="1"/>
          </p:cNvSpPr>
          <p:nvPr>
            <p:ph type="body" sz="quarter" idx="18"/>
          </p:nvPr>
        </p:nvSpPr>
        <p:spPr>
          <a:xfrm>
            <a:off x="8284027"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Tree>
    <p:extLst>
      <p:ext uri="{BB962C8B-B14F-4D97-AF65-F5344CB8AC3E}">
        <p14:creationId xmlns:p14="http://schemas.microsoft.com/office/powerpoint/2010/main" val="919352225"/>
      </p:ext>
    </p:extLst>
  </p:cSld>
  <p:clrMapOvr>
    <a:masterClrMapping/>
  </p:clrMapOvr>
  <p:extLst>
    <p:ext uri="{DCECCB84-F9BA-43D5-87BE-67443E8EF086}">
      <p15:sldGuideLst xmlns:p15="http://schemas.microsoft.com/office/powerpoint/2012/main">
        <p15:guide id="1" orient="horz" pos="840">
          <p15:clr>
            <a:srgbClr val="FBAE40"/>
          </p15:clr>
        </p15:guide>
        <p15:guide id="2" pos="576">
          <p15:clr>
            <a:srgbClr val="FBAE40"/>
          </p15:clr>
        </p15:guide>
        <p15:guide id="3" orient="horz" pos="3744">
          <p15:clr>
            <a:srgbClr val="FBAE40"/>
          </p15:clr>
        </p15:guide>
        <p15:guide id="4" pos="6864">
          <p15:clr>
            <a:srgbClr val="FBAE40"/>
          </p15:clr>
        </p15:guide>
        <p15:guide id="5" pos="4560">
          <p15:clr>
            <a:srgbClr val="FBAE40"/>
          </p15:clr>
        </p15:guide>
        <p15:guide id="6" orient="horz" pos="1512">
          <p15:clr>
            <a:srgbClr val="FBAE40"/>
          </p15:clr>
        </p15:guide>
        <p15:guide id="7" orient="horz" pos="360">
          <p15:clr>
            <a:srgbClr val="FBAE40"/>
          </p15:clr>
        </p15:guide>
        <p15:guide id="8" pos="1032">
          <p15:clr>
            <a:srgbClr val="FBAE40"/>
          </p15:clr>
        </p15:guide>
        <p15:guide id="9" pos="3720">
          <p15:clr>
            <a:srgbClr val="FBAE40"/>
          </p15:clr>
        </p15:guide>
        <p15:guide id="10" pos="6360">
          <p15:clr>
            <a:srgbClr val="FBAE40"/>
          </p15:clr>
        </p15:guide>
        <p15:guide id="11" pos="7152">
          <p15:clr>
            <a:srgbClr val="FBAE40"/>
          </p15:clr>
        </p15:guide>
        <p15:guide id="12" pos="672">
          <p15:clr>
            <a:srgbClr val="FBAE40"/>
          </p15:clr>
        </p15:guide>
        <p15:guide id="13" pos="7056">
          <p15:clr>
            <a:srgbClr val="FBAE40"/>
          </p15:clr>
        </p15:guide>
        <p15:guide id="14" orient="horz" pos="244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414779-4CEE-EEAD-8A66-EE043E90B44F}"/>
              </a:ext>
            </a:extLst>
          </p:cNvPr>
          <p:cNvSpPr/>
          <p:nvPr userDrawn="1"/>
        </p:nvSpPr>
        <p:spPr>
          <a:xfrm>
            <a:off x="1611313" y="3215390"/>
            <a:ext cx="2638398" cy="364261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914400" y="796698"/>
            <a:ext cx="10439400" cy="1325563"/>
          </a:xfrm>
        </p:spPr>
        <p:txBody>
          <a:bodyPr anchor="t">
            <a:noAutofit/>
          </a:bodyPr>
          <a:lstStyle>
            <a:lvl1pPr>
              <a:defRPr sz="4800">
                <a:latin typeface="Poppins" pitchFamily="2" charset="77"/>
                <a:cs typeface="Poppins" pitchFamily="2" charset="77"/>
              </a:defRPr>
            </a:lvl1pPr>
          </a:lstStyle>
          <a:p>
            <a:r>
              <a:rPr lang="en-US" dirty="0"/>
              <a:t>Click to edit Master title style</a:t>
            </a:r>
          </a:p>
        </p:txBody>
      </p:sp>
      <p:cxnSp>
        <p:nvCxnSpPr>
          <p:cNvPr id="10" name="Straight Connector 9">
            <a:extLst>
              <a:ext uri="{FF2B5EF4-FFF2-40B4-BE49-F238E27FC236}">
                <a16:creationId xmlns:a16="http://schemas.microsoft.com/office/drawing/2014/main" id="{3FB318F3-41C4-0F1C-1CBD-D5A32280E575}"/>
              </a:ext>
            </a:extLst>
          </p:cNvPr>
          <p:cNvCxnSpPr>
            <a:cxnSpLocks/>
          </p:cNvCxnSpPr>
          <p:nvPr userDrawn="1"/>
        </p:nvCxnSpPr>
        <p:spPr>
          <a:xfrm>
            <a:off x="11353800" y="566057"/>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C43CC35-4750-6912-E49F-E917DF9AB637}"/>
              </a:ext>
            </a:extLst>
          </p:cNvPr>
          <p:cNvCxnSpPr>
            <a:cxnSpLocks/>
          </p:cNvCxnSpPr>
          <p:nvPr userDrawn="1"/>
        </p:nvCxnSpPr>
        <p:spPr>
          <a:xfrm>
            <a:off x="11353800" y="653143"/>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8" name="Text Placeholder 7">
            <a:extLst>
              <a:ext uri="{FF2B5EF4-FFF2-40B4-BE49-F238E27FC236}">
                <a16:creationId xmlns:a16="http://schemas.microsoft.com/office/drawing/2014/main" id="{CF06E8DC-A0CF-0798-ADF8-761E7E68BAC4}"/>
              </a:ext>
            </a:extLst>
          </p:cNvPr>
          <p:cNvSpPr>
            <a:spLocks noGrp="1"/>
          </p:cNvSpPr>
          <p:nvPr>
            <p:ph type="body" sz="quarter" idx="13"/>
          </p:nvPr>
        </p:nvSpPr>
        <p:spPr>
          <a:xfrm>
            <a:off x="4675414" y="2685822"/>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5" name="Text Placeholder 7">
            <a:extLst>
              <a:ext uri="{FF2B5EF4-FFF2-40B4-BE49-F238E27FC236}">
                <a16:creationId xmlns:a16="http://schemas.microsoft.com/office/drawing/2014/main" id="{2D2F8532-EAC1-4C87-C49E-5B099E83972D}"/>
              </a:ext>
            </a:extLst>
          </p:cNvPr>
          <p:cNvSpPr>
            <a:spLocks noGrp="1"/>
          </p:cNvSpPr>
          <p:nvPr>
            <p:ph type="body" sz="quarter" idx="15"/>
          </p:nvPr>
        </p:nvSpPr>
        <p:spPr>
          <a:xfrm>
            <a:off x="8284028" y="2685822"/>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7" name="Text Placeholder 7">
            <a:extLst>
              <a:ext uri="{FF2B5EF4-FFF2-40B4-BE49-F238E27FC236}">
                <a16:creationId xmlns:a16="http://schemas.microsoft.com/office/drawing/2014/main" id="{2A8B99F6-09B0-9487-3A2A-0062188384B3}"/>
              </a:ext>
            </a:extLst>
          </p:cNvPr>
          <p:cNvSpPr>
            <a:spLocks noGrp="1"/>
          </p:cNvSpPr>
          <p:nvPr>
            <p:ph type="body" sz="quarter" idx="17"/>
          </p:nvPr>
        </p:nvSpPr>
        <p:spPr>
          <a:xfrm>
            <a:off x="4675414"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8" name="Text Placeholder 7">
            <a:extLst>
              <a:ext uri="{FF2B5EF4-FFF2-40B4-BE49-F238E27FC236}">
                <a16:creationId xmlns:a16="http://schemas.microsoft.com/office/drawing/2014/main" id="{E2F86FE2-AC0C-C76C-B2BD-9A02FA2E0205}"/>
              </a:ext>
            </a:extLst>
          </p:cNvPr>
          <p:cNvSpPr>
            <a:spLocks noGrp="1"/>
          </p:cNvSpPr>
          <p:nvPr>
            <p:ph type="body" sz="quarter" idx="18"/>
          </p:nvPr>
        </p:nvSpPr>
        <p:spPr>
          <a:xfrm>
            <a:off x="8284027"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7" name="Picture Placeholder 6">
            <a:extLst>
              <a:ext uri="{FF2B5EF4-FFF2-40B4-BE49-F238E27FC236}">
                <a16:creationId xmlns:a16="http://schemas.microsoft.com/office/drawing/2014/main" id="{34235A04-C2C9-A7DC-3FE5-1E7D27C0E13D}"/>
              </a:ext>
            </a:extLst>
          </p:cNvPr>
          <p:cNvSpPr>
            <a:spLocks noGrp="1"/>
          </p:cNvSpPr>
          <p:nvPr>
            <p:ph type="pic" sz="quarter" idx="19"/>
          </p:nvPr>
        </p:nvSpPr>
        <p:spPr>
          <a:xfrm>
            <a:off x="914400" y="2627313"/>
            <a:ext cx="2525713" cy="3316287"/>
          </a:xfrm>
        </p:spPr>
        <p:txBody>
          <a:bodyPr/>
          <a:lstStyle/>
          <a:p>
            <a:endParaRPr lang="en-US"/>
          </a:p>
        </p:txBody>
      </p:sp>
      <p:sp>
        <p:nvSpPr>
          <p:cNvPr id="3" name="Text Placeholder 12">
            <a:extLst>
              <a:ext uri="{FF2B5EF4-FFF2-40B4-BE49-F238E27FC236}">
                <a16:creationId xmlns:a16="http://schemas.microsoft.com/office/drawing/2014/main" id="{7104C814-4179-5378-738C-F0AEB2D153F3}"/>
              </a:ext>
            </a:extLst>
          </p:cNvPr>
          <p:cNvSpPr>
            <a:spLocks noGrp="1"/>
          </p:cNvSpPr>
          <p:nvPr>
            <p:ph type="body" sz="quarter" idx="20"/>
          </p:nvPr>
        </p:nvSpPr>
        <p:spPr>
          <a:xfrm>
            <a:off x="8902700" y="6573838"/>
            <a:ext cx="2870200" cy="284162"/>
          </a:xfrm>
        </p:spPr>
        <p:txBody>
          <a:bodyPr>
            <a:noAutofit/>
          </a:bodyPr>
          <a:lstStyle>
            <a:lvl1pPr marL="0" indent="0" algn="r">
              <a:buNone/>
              <a:defRPr sz="1000">
                <a:solidFill>
                  <a:schemeClr val="tx1">
                    <a:lumMod val="50000"/>
                    <a:lumOff val="50000"/>
                  </a:schemeClr>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Tree>
    <p:extLst>
      <p:ext uri="{BB962C8B-B14F-4D97-AF65-F5344CB8AC3E}">
        <p14:creationId xmlns:p14="http://schemas.microsoft.com/office/powerpoint/2010/main" val="1404326330"/>
      </p:ext>
    </p:extLst>
  </p:cSld>
  <p:clrMapOvr>
    <a:masterClrMapping/>
  </p:clrMapOvr>
  <p:extLst>
    <p:ext uri="{DCECCB84-F9BA-43D5-87BE-67443E8EF086}">
      <p15:sldGuideLst xmlns:p15="http://schemas.microsoft.com/office/powerpoint/2012/main">
        <p15:guide id="1" orient="horz" pos="840">
          <p15:clr>
            <a:srgbClr val="FBAE40"/>
          </p15:clr>
        </p15:guide>
        <p15:guide id="2" pos="576">
          <p15:clr>
            <a:srgbClr val="FBAE40"/>
          </p15:clr>
        </p15:guide>
        <p15:guide id="3" orient="horz" pos="3744">
          <p15:clr>
            <a:srgbClr val="FBAE40"/>
          </p15:clr>
        </p15:guide>
        <p15:guide id="4" pos="6864">
          <p15:clr>
            <a:srgbClr val="FBAE40"/>
          </p15:clr>
        </p15:guide>
        <p15:guide id="5" pos="4560">
          <p15:clr>
            <a:srgbClr val="FBAE40"/>
          </p15:clr>
        </p15:guide>
        <p15:guide id="6" orient="horz" pos="1655">
          <p15:clr>
            <a:srgbClr val="FBAE40"/>
          </p15:clr>
        </p15:guide>
        <p15:guide id="7" orient="horz" pos="360">
          <p15:clr>
            <a:srgbClr val="FBAE40"/>
          </p15:clr>
        </p15:guide>
        <p15:guide id="8" pos="1015">
          <p15:clr>
            <a:srgbClr val="FBAE40"/>
          </p15:clr>
        </p15:guide>
        <p15:guide id="9" pos="2167">
          <p15:clr>
            <a:srgbClr val="FBAE40"/>
          </p15:clr>
        </p15:guide>
        <p15:guide id="10" pos="6360">
          <p15:clr>
            <a:srgbClr val="FBAE40"/>
          </p15:clr>
        </p15:guide>
        <p15:guide id="11" pos="7152">
          <p15:clr>
            <a:srgbClr val="FBAE40"/>
          </p15:clr>
        </p15:guide>
        <p15:guide id="12" pos="672">
          <p15:clr>
            <a:srgbClr val="FBAE40"/>
          </p15:clr>
        </p15:guide>
        <p15:guide id="13" pos="7056">
          <p15:clr>
            <a:srgbClr val="FBAE40"/>
          </p15:clr>
        </p15:guide>
        <p15:guide id="14" orient="horz" pos="244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FB883CC-094E-7039-9807-58F11002611B}"/>
              </a:ext>
            </a:extLst>
          </p:cNvPr>
          <p:cNvSpPr/>
          <p:nvPr userDrawn="1"/>
        </p:nvSpPr>
        <p:spPr>
          <a:xfrm>
            <a:off x="0" y="0"/>
            <a:ext cx="5358984"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914400" y="796698"/>
            <a:ext cx="10439400" cy="1325563"/>
          </a:xfrm>
        </p:spPr>
        <p:txBody>
          <a:bodyPr anchor="t">
            <a:noAutofit/>
          </a:bodyPr>
          <a:lstStyle>
            <a:lvl1pPr>
              <a:defRPr sz="4800">
                <a:latin typeface="Poppins" pitchFamily="2" charset="77"/>
                <a:cs typeface="Poppins" pitchFamily="2" charset="77"/>
              </a:defRPr>
            </a:lvl1pPr>
          </a:lstStyle>
          <a:p>
            <a:r>
              <a:rPr lang="en-US" dirty="0"/>
              <a:t>Click to edit Master title style</a:t>
            </a:r>
          </a:p>
        </p:txBody>
      </p:sp>
      <p:cxnSp>
        <p:nvCxnSpPr>
          <p:cNvPr id="10" name="Straight Connector 9">
            <a:extLst>
              <a:ext uri="{FF2B5EF4-FFF2-40B4-BE49-F238E27FC236}">
                <a16:creationId xmlns:a16="http://schemas.microsoft.com/office/drawing/2014/main" id="{3FB318F3-41C4-0F1C-1CBD-D5A32280E575}"/>
              </a:ext>
            </a:extLst>
          </p:cNvPr>
          <p:cNvCxnSpPr>
            <a:cxnSpLocks/>
          </p:cNvCxnSpPr>
          <p:nvPr userDrawn="1"/>
        </p:nvCxnSpPr>
        <p:spPr>
          <a:xfrm>
            <a:off x="11353800" y="566057"/>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C43CC35-4750-6912-E49F-E917DF9AB637}"/>
              </a:ext>
            </a:extLst>
          </p:cNvPr>
          <p:cNvCxnSpPr>
            <a:cxnSpLocks/>
          </p:cNvCxnSpPr>
          <p:nvPr userDrawn="1"/>
        </p:nvCxnSpPr>
        <p:spPr>
          <a:xfrm>
            <a:off x="11353800" y="653143"/>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12" name="Text Placeholder 7">
            <a:extLst>
              <a:ext uri="{FF2B5EF4-FFF2-40B4-BE49-F238E27FC236}">
                <a16:creationId xmlns:a16="http://schemas.microsoft.com/office/drawing/2014/main" id="{FCFA915D-63BE-A1E7-E7C6-A8B7F841C27B}"/>
              </a:ext>
            </a:extLst>
          </p:cNvPr>
          <p:cNvSpPr>
            <a:spLocks noGrp="1"/>
          </p:cNvSpPr>
          <p:nvPr>
            <p:ph type="body" sz="quarter" idx="14"/>
          </p:nvPr>
        </p:nvSpPr>
        <p:spPr>
          <a:xfrm>
            <a:off x="1066800" y="2674936"/>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5" name="Text Placeholder 7">
            <a:extLst>
              <a:ext uri="{FF2B5EF4-FFF2-40B4-BE49-F238E27FC236}">
                <a16:creationId xmlns:a16="http://schemas.microsoft.com/office/drawing/2014/main" id="{2D2F8532-EAC1-4C87-C49E-5B099E83972D}"/>
              </a:ext>
            </a:extLst>
          </p:cNvPr>
          <p:cNvSpPr>
            <a:spLocks noGrp="1"/>
          </p:cNvSpPr>
          <p:nvPr>
            <p:ph type="body" sz="quarter" idx="15"/>
          </p:nvPr>
        </p:nvSpPr>
        <p:spPr>
          <a:xfrm>
            <a:off x="8284028" y="2685822"/>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6" name="Text Placeholder 7">
            <a:extLst>
              <a:ext uri="{FF2B5EF4-FFF2-40B4-BE49-F238E27FC236}">
                <a16:creationId xmlns:a16="http://schemas.microsoft.com/office/drawing/2014/main" id="{267078C8-F910-8FC3-7286-ADF1FB40862C}"/>
              </a:ext>
            </a:extLst>
          </p:cNvPr>
          <p:cNvSpPr>
            <a:spLocks noGrp="1"/>
          </p:cNvSpPr>
          <p:nvPr>
            <p:ph type="body" sz="quarter" idx="16"/>
          </p:nvPr>
        </p:nvSpPr>
        <p:spPr>
          <a:xfrm>
            <a:off x="1066800"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8" name="Text Placeholder 7">
            <a:extLst>
              <a:ext uri="{FF2B5EF4-FFF2-40B4-BE49-F238E27FC236}">
                <a16:creationId xmlns:a16="http://schemas.microsoft.com/office/drawing/2014/main" id="{E2F86FE2-AC0C-C76C-B2BD-9A02FA2E0205}"/>
              </a:ext>
            </a:extLst>
          </p:cNvPr>
          <p:cNvSpPr>
            <a:spLocks noGrp="1"/>
          </p:cNvSpPr>
          <p:nvPr>
            <p:ph type="body" sz="quarter" idx="18"/>
          </p:nvPr>
        </p:nvSpPr>
        <p:spPr>
          <a:xfrm>
            <a:off x="8284027" y="3886200"/>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7" name="Picture Placeholder 6">
            <a:extLst>
              <a:ext uri="{FF2B5EF4-FFF2-40B4-BE49-F238E27FC236}">
                <a16:creationId xmlns:a16="http://schemas.microsoft.com/office/drawing/2014/main" id="{8FDDBBAD-B928-4819-64F5-80A5AECD71CB}"/>
              </a:ext>
            </a:extLst>
          </p:cNvPr>
          <p:cNvSpPr>
            <a:spLocks noGrp="1"/>
          </p:cNvSpPr>
          <p:nvPr>
            <p:ph type="pic" sz="quarter" idx="19"/>
          </p:nvPr>
        </p:nvSpPr>
        <p:spPr>
          <a:xfrm>
            <a:off x="4381500" y="2171699"/>
            <a:ext cx="2971800" cy="4549775"/>
          </a:xfrm>
        </p:spPr>
        <p:txBody>
          <a:bodyPr/>
          <a:lstStyle/>
          <a:p>
            <a:endParaRPr lang="en-US"/>
          </a:p>
        </p:txBody>
      </p:sp>
      <p:sp>
        <p:nvSpPr>
          <p:cNvPr id="3" name="Text Placeholder 12">
            <a:extLst>
              <a:ext uri="{FF2B5EF4-FFF2-40B4-BE49-F238E27FC236}">
                <a16:creationId xmlns:a16="http://schemas.microsoft.com/office/drawing/2014/main" id="{8B3586BE-78C6-E426-9F3C-F59381E5CD88}"/>
              </a:ext>
            </a:extLst>
          </p:cNvPr>
          <p:cNvSpPr>
            <a:spLocks noGrp="1"/>
          </p:cNvSpPr>
          <p:nvPr>
            <p:ph type="body" sz="quarter" idx="20"/>
          </p:nvPr>
        </p:nvSpPr>
        <p:spPr>
          <a:xfrm>
            <a:off x="8902700" y="6573838"/>
            <a:ext cx="2870200" cy="284162"/>
          </a:xfrm>
        </p:spPr>
        <p:txBody>
          <a:bodyPr>
            <a:noAutofit/>
          </a:bodyPr>
          <a:lstStyle>
            <a:lvl1pPr marL="0" indent="0" algn="r">
              <a:buNone/>
              <a:defRPr sz="1000">
                <a:solidFill>
                  <a:schemeClr val="tx1">
                    <a:lumMod val="50000"/>
                    <a:lumOff val="50000"/>
                  </a:schemeClr>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Tree>
    <p:extLst>
      <p:ext uri="{BB962C8B-B14F-4D97-AF65-F5344CB8AC3E}">
        <p14:creationId xmlns:p14="http://schemas.microsoft.com/office/powerpoint/2010/main" val="464081889"/>
      </p:ext>
    </p:extLst>
  </p:cSld>
  <p:clrMapOvr>
    <a:masterClrMapping/>
  </p:clrMapOvr>
  <p:extLst>
    <p:ext uri="{DCECCB84-F9BA-43D5-87BE-67443E8EF086}">
      <p15:sldGuideLst xmlns:p15="http://schemas.microsoft.com/office/powerpoint/2012/main">
        <p15:guide id="1" orient="horz" pos="840">
          <p15:clr>
            <a:srgbClr val="FBAE40"/>
          </p15:clr>
        </p15:guide>
        <p15:guide id="2" pos="576">
          <p15:clr>
            <a:srgbClr val="FBAE40"/>
          </p15:clr>
        </p15:guide>
        <p15:guide id="3" orient="horz" pos="3744">
          <p15:clr>
            <a:srgbClr val="FBAE40"/>
          </p15:clr>
        </p15:guide>
        <p15:guide id="5" pos="4632">
          <p15:clr>
            <a:srgbClr val="FBAE40"/>
          </p15:clr>
        </p15:guide>
        <p15:guide id="6" orient="horz" pos="1368">
          <p15:clr>
            <a:srgbClr val="FBAE40"/>
          </p15:clr>
        </p15:guide>
        <p15:guide id="7" orient="horz" pos="360">
          <p15:clr>
            <a:srgbClr val="FBAE40"/>
          </p15:clr>
        </p15:guide>
        <p15:guide id="9" pos="2760">
          <p15:clr>
            <a:srgbClr val="FBAE40"/>
          </p15:clr>
        </p15:guide>
        <p15:guide id="11" pos="7159">
          <p15:clr>
            <a:srgbClr val="FBAE40"/>
          </p15:clr>
        </p15:guide>
        <p15:guide id="12" pos="672">
          <p15:clr>
            <a:srgbClr val="FBAE40"/>
          </p15:clr>
        </p15:guide>
        <p15:guide id="14" orient="horz" pos="2448">
          <p15:clr>
            <a:srgbClr val="FBAE40"/>
          </p15:clr>
        </p15:guide>
        <p15:guide id="15" pos="70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1E1FAD-7351-4908-963A-08EA8E4AB7A0}" type="datetimeFigureOut">
              <a:rPr lang="en-US" smtClean="0"/>
              <a:t>4/8/2024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F2D47E-0AF1-4C27-801F-64E3E5BF7F72}" type="slidenum">
              <a:rPr lang="en-US" smtClean="0"/>
              <a:t>‹#›</a:t>
            </a:fld>
            <a:endParaRPr lang="en-US" dirty="0"/>
          </a:p>
        </p:txBody>
      </p:sp>
    </p:spTree>
    <p:extLst>
      <p:ext uri="{BB962C8B-B14F-4D97-AF65-F5344CB8AC3E}">
        <p14:creationId xmlns:p14="http://schemas.microsoft.com/office/powerpoint/2010/main" val="17825309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5949CF9-AE80-D4A2-E0FC-126A4E8ECBCB}"/>
              </a:ext>
            </a:extLst>
          </p:cNvPr>
          <p:cNvSpPr/>
          <p:nvPr userDrawn="1"/>
        </p:nvSpPr>
        <p:spPr>
          <a:xfrm>
            <a:off x="6096000" y="1"/>
            <a:ext cx="6096000" cy="6858000"/>
          </a:xfrm>
          <a:prstGeom prst="rect">
            <a:avLst/>
          </a:prstGeom>
          <a:solidFill>
            <a:srgbClr val="F1F4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932546" y="4618037"/>
            <a:ext cx="9314540" cy="1325563"/>
          </a:xfrm>
        </p:spPr>
        <p:txBody>
          <a:bodyPr anchor="b">
            <a:noAutofit/>
          </a:bodyPr>
          <a:lstStyle>
            <a:lvl1pPr algn="r">
              <a:defRPr sz="4800">
                <a:latin typeface="Poppins" pitchFamily="2" charset="77"/>
                <a:cs typeface="Poppins" pitchFamily="2" charset="77"/>
              </a:defRPr>
            </a:lvl1pPr>
          </a:lstStyle>
          <a:p>
            <a:r>
              <a:rPr lang="en-US" dirty="0"/>
              <a:t>Click to edit Master title style</a:t>
            </a:r>
          </a:p>
        </p:txBody>
      </p:sp>
      <p:cxnSp>
        <p:nvCxnSpPr>
          <p:cNvPr id="10" name="Straight Connector 9">
            <a:extLst>
              <a:ext uri="{FF2B5EF4-FFF2-40B4-BE49-F238E27FC236}">
                <a16:creationId xmlns:a16="http://schemas.microsoft.com/office/drawing/2014/main" id="{3FB318F3-41C4-0F1C-1CBD-D5A32280E575}"/>
              </a:ext>
            </a:extLst>
          </p:cNvPr>
          <p:cNvCxnSpPr>
            <a:cxnSpLocks/>
          </p:cNvCxnSpPr>
          <p:nvPr userDrawn="1"/>
        </p:nvCxnSpPr>
        <p:spPr>
          <a:xfrm>
            <a:off x="11353800" y="566057"/>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C43CC35-4750-6912-E49F-E917DF9AB637}"/>
              </a:ext>
            </a:extLst>
          </p:cNvPr>
          <p:cNvCxnSpPr>
            <a:cxnSpLocks/>
          </p:cNvCxnSpPr>
          <p:nvPr userDrawn="1"/>
        </p:nvCxnSpPr>
        <p:spPr>
          <a:xfrm>
            <a:off x="11353800" y="653143"/>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8" name="Text Placeholder 7">
            <a:extLst>
              <a:ext uri="{FF2B5EF4-FFF2-40B4-BE49-F238E27FC236}">
                <a16:creationId xmlns:a16="http://schemas.microsoft.com/office/drawing/2014/main" id="{CF06E8DC-A0CF-0798-ADF8-761E7E68BAC4}"/>
              </a:ext>
            </a:extLst>
          </p:cNvPr>
          <p:cNvSpPr>
            <a:spLocks noGrp="1"/>
          </p:cNvSpPr>
          <p:nvPr>
            <p:ph type="body" sz="quarter" idx="13"/>
          </p:nvPr>
        </p:nvSpPr>
        <p:spPr>
          <a:xfrm>
            <a:off x="1066797" y="914400"/>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2" name="Text Placeholder 7">
            <a:extLst>
              <a:ext uri="{FF2B5EF4-FFF2-40B4-BE49-F238E27FC236}">
                <a16:creationId xmlns:a16="http://schemas.microsoft.com/office/drawing/2014/main" id="{FCFA915D-63BE-A1E7-E7C6-A8B7F841C27B}"/>
              </a:ext>
            </a:extLst>
          </p:cNvPr>
          <p:cNvSpPr>
            <a:spLocks noGrp="1"/>
          </p:cNvSpPr>
          <p:nvPr>
            <p:ph type="body" sz="quarter" idx="14"/>
          </p:nvPr>
        </p:nvSpPr>
        <p:spPr>
          <a:xfrm>
            <a:off x="4675413" y="914400"/>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5" name="Text Placeholder 7">
            <a:extLst>
              <a:ext uri="{FF2B5EF4-FFF2-40B4-BE49-F238E27FC236}">
                <a16:creationId xmlns:a16="http://schemas.microsoft.com/office/drawing/2014/main" id="{2D2F8532-EAC1-4C87-C49E-5B099E83972D}"/>
              </a:ext>
            </a:extLst>
          </p:cNvPr>
          <p:cNvSpPr>
            <a:spLocks noGrp="1"/>
          </p:cNvSpPr>
          <p:nvPr>
            <p:ph type="body" sz="quarter" idx="15"/>
          </p:nvPr>
        </p:nvSpPr>
        <p:spPr>
          <a:xfrm>
            <a:off x="8284029" y="914400"/>
            <a:ext cx="2917371" cy="743178"/>
          </a:xfrm>
        </p:spPr>
        <p:txBody>
          <a:bodyPr anchor="b">
            <a:noAutofit/>
          </a:bodyPr>
          <a:lstStyle>
            <a:lvl1pPr marL="0" indent="0">
              <a:buNone/>
              <a:defRPr sz="2200" b="1">
                <a:solidFill>
                  <a:schemeClr val="tx1">
                    <a:lumMod val="75000"/>
                    <a:lumOff val="2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6" name="Text Placeholder 7">
            <a:extLst>
              <a:ext uri="{FF2B5EF4-FFF2-40B4-BE49-F238E27FC236}">
                <a16:creationId xmlns:a16="http://schemas.microsoft.com/office/drawing/2014/main" id="{267078C8-F910-8FC3-7286-ADF1FB40862C}"/>
              </a:ext>
            </a:extLst>
          </p:cNvPr>
          <p:cNvSpPr>
            <a:spLocks noGrp="1"/>
          </p:cNvSpPr>
          <p:nvPr>
            <p:ph type="body" sz="quarter" idx="16"/>
          </p:nvPr>
        </p:nvSpPr>
        <p:spPr>
          <a:xfrm>
            <a:off x="1066800" y="2098221"/>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7" name="Text Placeholder 7">
            <a:extLst>
              <a:ext uri="{FF2B5EF4-FFF2-40B4-BE49-F238E27FC236}">
                <a16:creationId xmlns:a16="http://schemas.microsoft.com/office/drawing/2014/main" id="{2A8B99F6-09B0-9487-3A2A-0062188384B3}"/>
              </a:ext>
            </a:extLst>
          </p:cNvPr>
          <p:cNvSpPr>
            <a:spLocks noGrp="1"/>
          </p:cNvSpPr>
          <p:nvPr>
            <p:ph type="body" sz="quarter" idx="17"/>
          </p:nvPr>
        </p:nvSpPr>
        <p:spPr>
          <a:xfrm>
            <a:off x="4675414" y="2098221"/>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
        <p:nvSpPr>
          <p:cNvPr id="18" name="Text Placeholder 7">
            <a:extLst>
              <a:ext uri="{FF2B5EF4-FFF2-40B4-BE49-F238E27FC236}">
                <a16:creationId xmlns:a16="http://schemas.microsoft.com/office/drawing/2014/main" id="{E2F86FE2-AC0C-C76C-B2BD-9A02FA2E0205}"/>
              </a:ext>
            </a:extLst>
          </p:cNvPr>
          <p:cNvSpPr>
            <a:spLocks noGrp="1"/>
          </p:cNvSpPr>
          <p:nvPr>
            <p:ph type="body" sz="quarter" idx="18"/>
          </p:nvPr>
        </p:nvSpPr>
        <p:spPr>
          <a:xfrm>
            <a:off x="8284027" y="2098221"/>
            <a:ext cx="2917371" cy="2057400"/>
          </a:xfrm>
        </p:spPr>
        <p:txBody>
          <a:bodyPr anchor="t">
            <a:noAutofit/>
          </a:bodyPr>
          <a:lstStyle>
            <a:lvl1pPr marL="0" indent="0">
              <a:buNone/>
              <a:defRPr sz="1600" b="0">
                <a:solidFill>
                  <a:schemeClr val="tx1">
                    <a:lumMod val="65000"/>
                    <a:lumOff val="35000"/>
                  </a:schemeClr>
                </a:solidFill>
                <a:latin typeface="+mn-lt"/>
                <a:ea typeface="Roboto" panose="02000000000000000000" pitchFamily="2" charset="0"/>
                <a:cs typeface="Roboto" panose="02000000000000000000" pitchFamily="2" charset="0"/>
              </a:defRPr>
            </a:lvl1pPr>
          </a:lstStyle>
          <a:p>
            <a:pPr lvl="0"/>
            <a:r>
              <a:rPr lang="en-US" dirty="0"/>
              <a:t>Click to edit Master text</a:t>
            </a:r>
          </a:p>
        </p:txBody>
      </p:sp>
    </p:spTree>
    <p:extLst>
      <p:ext uri="{BB962C8B-B14F-4D97-AF65-F5344CB8AC3E}">
        <p14:creationId xmlns:p14="http://schemas.microsoft.com/office/powerpoint/2010/main" val="2461991912"/>
      </p:ext>
    </p:extLst>
  </p:cSld>
  <p:clrMapOvr>
    <a:masterClrMapping/>
  </p:clrMapOvr>
  <p:extLst>
    <p:ext uri="{DCECCB84-F9BA-43D5-87BE-67443E8EF086}">
      <p15:sldGuideLst xmlns:p15="http://schemas.microsoft.com/office/powerpoint/2012/main">
        <p15:guide id="1" orient="horz" pos="840">
          <p15:clr>
            <a:srgbClr val="FBAE40"/>
          </p15:clr>
        </p15:guide>
        <p15:guide id="2" pos="576">
          <p15:clr>
            <a:srgbClr val="FBAE40"/>
          </p15:clr>
        </p15:guide>
        <p15:guide id="3" orient="horz" pos="3744">
          <p15:clr>
            <a:srgbClr val="FBAE40"/>
          </p15:clr>
        </p15:guide>
        <p15:guide id="5" pos="4560">
          <p15:clr>
            <a:srgbClr val="FBAE40"/>
          </p15:clr>
        </p15:guide>
        <p15:guide id="7" orient="horz" pos="360">
          <p15:clr>
            <a:srgbClr val="FBAE40"/>
          </p15:clr>
        </p15:guide>
        <p15:guide id="11" pos="7152">
          <p15:clr>
            <a:srgbClr val="FBAE40"/>
          </p15:clr>
        </p15:guide>
        <p15:guide id="12" pos="672">
          <p15:clr>
            <a:srgbClr val="FBAE40"/>
          </p15:clr>
        </p15:guide>
        <p15:guide id="13" pos="7056">
          <p15:clr>
            <a:srgbClr val="FBAE40"/>
          </p15:clr>
        </p15:guide>
        <p15:guide id="14" orient="horz" pos="244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D960C-86A7-6728-9263-973B76A8FDB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12659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2002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F68666B-80B7-5FA5-FC9F-2F928A26B010}"/>
              </a:ext>
            </a:extLst>
          </p:cNvPr>
          <p:cNvSpPr/>
          <p:nvPr userDrawn="1"/>
        </p:nvSpPr>
        <p:spPr>
          <a:xfrm>
            <a:off x="6096000" y="0"/>
            <a:ext cx="3657600" cy="6858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C9E92B-FE67-1F3D-DCA0-195195A4AB6A}"/>
              </a:ext>
            </a:extLst>
          </p:cNvPr>
          <p:cNvSpPr>
            <a:spLocks noGrp="1"/>
          </p:cNvSpPr>
          <p:nvPr>
            <p:ph type="title"/>
          </p:nvPr>
        </p:nvSpPr>
        <p:spPr>
          <a:xfrm>
            <a:off x="914400" y="2404343"/>
            <a:ext cx="5181600" cy="1325563"/>
          </a:xfrm>
        </p:spPr>
        <p:txBody>
          <a:bodyPr>
            <a:noAutofit/>
          </a:bodyPr>
          <a:lstStyle>
            <a:lvl1pPr>
              <a:defRPr sz="4800">
                <a:latin typeface="Poppins" pitchFamily="2" charset="77"/>
                <a:cs typeface="Poppins" pitchFamily="2" charset="77"/>
              </a:defRPr>
            </a:lvl1pPr>
          </a:lstStyle>
          <a:p>
            <a:r>
              <a:rPr lang="en-US" dirty="0"/>
              <a:t>Click to edit Master title style</a:t>
            </a:r>
          </a:p>
        </p:txBody>
      </p:sp>
      <p:sp>
        <p:nvSpPr>
          <p:cNvPr id="9" name="Picture Placeholder 8">
            <a:extLst>
              <a:ext uri="{FF2B5EF4-FFF2-40B4-BE49-F238E27FC236}">
                <a16:creationId xmlns:a16="http://schemas.microsoft.com/office/drawing/2014/main" id="{BA87BAAC-9384-2363-2089-821720F16DD3}"/>
              </a:ext>
            </a:extLst>
          </p:cNvPr>
          <p:cNvSpPr>
            <a:spLocks noGrp="1"/>
          </p:cNvSpPr>
          <p:nvPr>
            <p:ph type="pic" sz="quarter" idx="13"/>
          </p:nvPr>
        </p:nvSpPr>
        <p:spPr>
          <a:xfrm>
            <a:off x="7239000" y="1485900"/>
            <a:ext cx="3657600" cy="4457700"/>
          </a:xfrm>
        </p:spPr>
        <p:txBody>
          <a:bodyPr/>
          <a:lstStyle/>
          <a:p>
            <a:endParaRPr lang="en-US"/>
          </a:p>
        </p:txBody>
      </p:sp>
      <p:cxnSp>
        <p:nvCxnSpPr>
          <p:cNvPr id="11" name="Straight Connector 10">
            <a:extLst>
              <a:ext uri="{FF2B5EF4-FFF2-40B4-BE49-F238E27FC236}">
                <a16:creationId xmlns:a16="http://schemas.microsoft.com/office/drawing/2014/main" id="{0CA0C2D1-06AD-3620-044D-2EAE71AC87AC}"/>
              </a:ext>
            </a:extLst>
          </p:cNvPr>
          <p:cNvCxnSpPr/>
          <p:nvPr userDrawn="1"/>
        </p:nvCxnSpPr>
        <p:spPr>
          <a:xfrm>
            <a:off x="1638300" y="571500"/>
            <a:ext cx="4267200" cy="0"/>
          </a:xfrm>
          <a:prstGeom prst="line">
            <a:avLst/>
          </a:prstGeom>
          <a:ln>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60C99D5D-5452-4897-02A9-A1B32F0BE968}"/>
              </a:ext>
            </a:extLst>
          </p:cNvPr>
          <p:cNvCxnSpPr/>
          <p:nvPr userDrawn="1"/>
        </p:nvCxnSpPr>
        <p:spPr>
          <a:xfrm>
            <a:off x="10096500" y="571500"/>
            <a:ext cx="1259359" cy="0"/>
          </a:xfrm>
          <a:prstGeom prst="line">
            <a:avLst/>
          </a:prstGeom>
          <a:ln>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3FB318F3-41C4-0F1C-1CBD-D5A32280E575}"/>
              </a:ext>
            </a:extLst>
          </p:cNvPr>
          <p:cNvCxnSpPr>
            <a:cxnSpLocks/>
          </p:cNvCxnSpPr>
          <p:nvPr userDrawn="1"/>
        </p:nvCxnSpPr>
        <p:spPr>
          <a:xfrm>
            <a:off x="914400" y="571500"/>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C43CC35-4750-6912-E49F-E917DF9AB637}"/>
              </a:ext>
            </a:extLst>
          </p:cNvPr>
          <p:cNvCxnSpPr>
            <a:cxnSpLocks/>
          </p:cNvCxnSpPr>
          <p:nvPr userDrawn="1"/>
        </p:nvCxnSpPr>
        <p:spPr>
          <a:xfrm>
            <a:off x="914400" y="658586"/>
            <a:ext cx="304800" cy="0"/>
          </a:xfrm>
          <a:prstGeom prst="line">
            <a:avLst/>
          </a:prstGeom>
          <a:ln w="19050">
            <a:solidFill>
              <a:schemeClr val="tx1">
                <a:lumMod val="85000"/>
                <a:lumOff val="15000"/>
              </a:schemeClr>
            </a:solidFill>
          </a:ln>
        </p:spPr>
        <p:style>
          <a:lnRef idx="1">
            <a:schemeClr val="dk1"/>
          </a:lnRef>
          <a:fillRef idx="0">
            <a:schemeClr val="dk1"/>
          </a:fillRef>
          <a:effectRef idx="0">
            <a:schemeClr val="dk1"/>
          </a:effectRef>
          <a:fontRef idx="minor">
            <a:schemeClr val="tx1"/>
          </a:fontRef>
        </p:style>
      </p:cxnSp>
      <p:sp>
        <p:nvSpPr>
          <p:cNvPr id="17" name="Text Placeholder 16">
            <a:extLst>
              <a:ext uri="{FF2B5EF4-FFF2-40B4-BE49-F238E27FC236}">
                <a16:creationId xmlns:a16="http://schemas.microsoft.com/office/drawing/2014/main" id="{003331A5-D35A-E699-E3EA-6035EB0DCD16}"/>
              </a:ext>
            </a:extLst>
          </p:cNvPr>
          <p:cNvSpPr>
            <a:spLocks noGrp="1"/>
          </p:cNvSpPr>
          <p:nvPr>
            <p:ph type="body" sz="quarter" idx="14"/>
          </p:nvPr>
        </p:nvSpPr>
        <p:spPr>
          <a:xfrm>
            <a:off x="1066800" y="5185232"/>
            <a:ext cx="2971800" cy="365126"/>
          </a:xfrm>
        </p:spPr>
        <p:txBody>
          <a:bodyPr>
            <a:normAutofit/>
          </a:bodyPr>
          <a:lstStyle>
            <a:lvl1pPr marL="0" indent="0">
              <a:buNone/>
              <a:defRPr sz="18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18" name="Text Placeholder 16">
            <a:extLst>
              <a:ext uri="{FF2B5EF4-FFF2-40B4-BE49-F238E27FC236}">
                <a16:creationId xmlns:a16="http://schemas.microsoft.com/office/drawing/2014/main" id="{442CA476-8654-0542-5C0B-4F439516AF31}"/>
              </a:ext>
            </a:extLst>
          </p:cNvPr>
          <p:cNvSpPr>
            <a:spLocks noGrp="1"/>
          </p:cNvSpPr>
          <p:nvPr>
            <p:ph type="body" sz="quarter" idx="15"/>
          </p:nvPr>
        </p:nvSpPr>
        <p:spPr>
          <a:xfrm>
            <a:off x="1066800" y="5588228"/>
            <a:ext cx="2971800" cy="365126"/>
          </a:xfrm>
        </p:spPr>
        <p:txBody>
          <a:bodyPr>
            <a:noAutofit/>
          </a:bodyPr>
          <a:lstStyle>
            <a:lvl1pPr marL="0" indent="0">
              <a:buNone/>
              <a:defRPr sz="2000">
                <a:solidFill>
                  <a:schemeClr val="tx1">
                    <a:lumMod val="85000"/>
                    <a:lumOff val="1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Tree>
    <p:extLst>
      <p:ext uri="{BB962C8B-B14F-4D97-AF65-F5344CB8AC3E}">
        <p14:creationId xmlns:p14="http://schemas.microsoft.com/office/powerpoint/2010/main" val="2824232365"/>
      </p:ext>
    </p:extLst>
  </p:cSld>
  <p:clrMapOvr>
    <a:masterClrMapping/>
  </p:clrMapOvr>
  <p:extLst>
    <p:ext uri="{DCECCB84-F9BA-43D5-87BE-67443E8EF086}">
      <p15:sldGuideLst xmlns:p15="http://schemas.microsoft.com/office/powerpoint/2012/main">
        <p15:guide id="1" orient="horz" pos="936">
          <p15:clr>
            <a:srgbClr val="FBAE40"/>
          </p15:clr>
        </p15:guide>
        <p15:guide id="2" pos="576">
          <p15:clr>
            <a:srgbClr val="FBAE40"/>
          </p15:clr>
        </p15:guide>
        <p15:guide id="3" orient="horz" pos="3744">
          <p15:clr>
            <a:srgbClr val="FBAE40"/>
          </p15:clr>
        </p15:guide>
        <p15:guide id="4" pos="6864">
          <p15:clr>
            <a:srgbClr val="FBAE40"/>
          </p15:clr>
        </p15:guide>
        <p15:guide id="5" pos="4560">
          <p15:clr>
            <a:srgbClr val="FBAE40"/>
          </p15:clr>
        </p15:guide>
        <p15:guide id="6" orient="horz" pos="1512">
          <p15:clr>
            <a:srgbClr val="FBAE40"/>
          </p15:clr>
        </p15:guide>
        <p15:guide id="7" orient="horz" pos="360">
          <p15:clr>
            <a:srgbClr val="FBAE40"/>
          </p15:clr>
        </p15:guide>
        <p15:guide id="8" pos="672">
          <p15:clr>
            <a:srgbClr val="FBAE40"/>
          </p15:clr>
        </p15:guide>
        <p15:guide id="9" pos="3720">
          <p15:clr>
            <a:srgbClr val="FBAE40"/>
          </p15:clr>
        </p15:guide>
        <p15:guide id="10" pos="6360">
          <p15:clr>
            <a:srgbClr val="FBAE40"/>
          </p15:clr>
        </p15:guide>
        <p15:guide id="11" pos="715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8B858-65F6-B64B-3CFD-A0875897E1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88F5F8-5DC9-F1B6-390E-D58CA32226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BE35F0E-D5C3-E891-FF86-3144B30D3AD6}"/>
              </a:ext>
            </a:extLst>
          </p:cNvPr>
          <p:cNvSpPr>
            <a:spLocks noGrp="1"/>
          </p:cNvSpPr>
          <p:nvPr>
            <p:ph type="dt" sz="half" idx="10"/>
          </p:nvPr>
        </p:nvSpPr>
        <p:spPr/>
        <p:txBody>
          <a:bodyPr/>
          <a:lstStyle/>
          <a:p>
            <a:fld id="{FA9BA5D1-AEB8-46AF-932E-D7C6338214BD}" type="datetimeFigureOut">
              <a:rPr lang="en-US" smtClean="0"/>
              <a:t>4/8/2024</a:t>
            </a:fld>
            <a:endParaRPr lang="en-US"/>
          </a:p>
        </p:txBody>
      </p:sp>
      <p:sp>
        <p:nvSpPr>
          <p:cNvPr id="5" name="Footer Placeholder 4">
            <a:extLst>
              <a:ext uri="{FF2B5EF4-FFF2-40B4-BE49-F238E27FC236}">
                <a16:creationId xmlns:a16="http://schemas.microsoft.com/office/drawing/2014/main" id="{3D444122-1FA1-2EBB-4A5F-253BC2663F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9552C6-708A-93BE-521E-15D8FAAE1AF2}"/>
              </a:ext>
            </a:extLst>
          </p:cNvPr>
          <p:cNvSpPr>
            <a:spLocks noGrp="1"/>
          </p:cNvSpPr>
          <p:nvPr>
            <p:ph type="sldNum" sz="quarter" idx="12"/>
          </p:nvPr>
        </p:nvSpPr>
        <p:spPr/>
        <p:txBody>
          <a:bodyPr/>
          <a:lstStyle/>
          <a:p>
            <a:fld id="{9B34F1ED-DB09-44B3-8EE4-BF720987A18B}" type="slidenum">
              <a:rPr lang="en-US" smtClean="0"/>
              <a:t>‹#›</a:t>
            </a:fld>
            <a:endParaRPr lang="en-US"/>
          </a:p>
        </p:txBody>
      </p:sp>
    </p:spTree>
    <p:extLst>
      <p:ext uri="{BB962C8B-B14F-4D97-AF65-F5344CB8AC3E}">
        <p14:creationId xmlns:p14="http://schemas.microsoft.com/office/powerpoint/2010/main" val="21660463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B9479-8923-6079-AFD9-1F888C1BB0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DF1D28F-7227-AAE6-ACC7-2E5E253DAE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E0F324-4329-7ABF-F6A4-D67328F862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9098EA-6953-C0F8-D12A-468625C5AAC5}"/>
              </a:ext>
            </a:extLst>
          </p:cNvPr>
          <p:cNvSpPr>
            <a:spLocks noGrp="1"/>
          </p:cNvSpPr>
          <p:nvPr>
            <p:ph type="dt" sz="half" idx="10"/>
          </p:nvPr>
        </p:nvSpPr>
        <p:spPr/>
        <p:txBody>
          <a:bodyPr/>
          <a:lstStyle/>
          <a:p>
            <a:fld id="{FA9BA5D1-AEB8-46AF-932E-D7C6338214BD}" type="datetimeFigureOut">
              <a:rPr lang="en-US" smtClean="0"/>
              <a:t>4/8/2024</a:t>
            </a:fld>
            <a:endParaRPr lang="en-US"/>
          </a:p>
        </p:txBody>
      </p:sp>
      <p:sp>
        <p:nvSpPr>
          <p:cNvPr id="6" name="Footer Placeholder 5">
            <a:extLst>
              <a:ext uri="{FF2B5EF4-FFF2-40B4-BE49-F238E27FC236}">
                <a16:creationId xmlns:a16="http://schemas.microsoft.com/office/drawing/2014/main" id="{C2E73653-5640-A25B-C03F-9E8655D70C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3BD922-67C3-5DBB-2AB7-960D546A34C9}"/>
              </a:ext>
            </a:extLst>
          </p:cNvPr>
          <p:cNvSpPr>
            <a:spLocks noGrp="1"/>
          </p:cNvSpPr>
          <p:nvPr>
            <p:ph type="sldNum" sz="quarter" idx="12"/>
          </p:nvPr>
        </p:nvSpPr>
        <p:spPr/>
        <p:txBody>
          <a:bodyPr/>
          <a:lstStyle/>
          <a:p>
            <a:fld id="{9B34F1ED-DB09-44B3-8EE4-BF720987A18B}" type="slidenum">
              <a:rPr lang="en-US" smtClean="0"/>
              <a:t>‹#›</a:t>
            </a:fld>
            <a:endParaRPr lang="en-US"/>
          </a:p>
        </p:txBody>
      </p:sp>
    </p:spTree>
    <p:extLst>
      <p:ext uri="{BB962C8B-B14F-4D97-AF65-F5344CB8AC3E}">
        <p14:creationId xmlns:p14="http://schemas.microsoft.com/office/powerpoint/2010/main" val="2212191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8C1E1FAD-7351-4908-963A-08EA8E4AB7A0}" type="datetimeFigureOut">
              <a:rPr lang="en-US" smtClean="0"/>
              <a:t>4/8/2024</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CF2D47E-0AF1-4C27-801F-64E3E5BF7F72}" type="slidenum">
              <a:rPr lang="en-US" smtClean="0"/>
              <a:t>‹#›</a:t>
            </a:fld>
            <a:endParaRPr lang="en-US" dirty="0"/>
          </a:p>
        </p:txBody>
      </p:sp>
    </p:spTree>
    <p:extLst>
      <p:ext uri="{BB962C8B-B14F-4D97-AF65-F5344CB8AC3E}">
        <p14:creationId xmlns:p14="http://schemas.microsoft.com/office/powerpoint/2010/main" val="29207329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1E1FAD-7351-4908-963A-08EA8E4AB7A0}" type="datetimeFigureOut">
              <a:rPr lang="en-US" smtClean="0"/>
              <a:t>4/8/2024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F2D47E-0AF1-4C27-801F-64E3E5BF7F72}" type="slidenum">
              <a:rPr lang="en-US" smtClean="0"/>
              <a:t>‹#›</a:t>
            </a:fld>
            <a:endParaRPr lang="en-US" dirty="0"/>
          </a:p>
        </p:txBody>
      </p:sp>
    </p:spTree>
    <p:extLst>
      <p:ext uri="{BB962C8B-B14F-4D97-AF65-F5344CB8AC3E}">
        <p14:creationId xmlns:p14="http://schemas.microsoft.com/office/powerpoint/2010/main" val="18780071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1E1FAD-7351-4908-963A-08EA8E4AB7A0}" type="datetimeFigureOut">
              <a:rPr lang="en-US" smtClean="0"/>
              <a:t>4/8/2024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CF2D47E-0AF1-4C27-801F-64E3E5BF7F72}" type="slidenum">
              <a:rPr lang="en-US" smtClean="0"/>
              <a:t>‹#›</a:t>
            </a:fld>
            <a:endParaRPr lang="en-US" dirty="0"/>
          </a:p>
        </p:txBody>
      </p:sp>
    </p:spTree>
    <p:extLst>
      <p:ext uri="{BB962C8B-B14F-4D97-AF65-F5344CB8AC3E}">
        <p14:creationId xmlns:p14="http://schemas.microsoft.com/office/powerpoint/2010/main" val="21528427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1E1FAD-7351-4908-963A-08EA8E4AB7A0}" type="datetimeFigureOut">
              <a:rPr lang="en-US" smtClean="0"/>
              <a:t>4/8/2024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CF2D47E-0AF1-4C27-801F-64E3E5BF7F72}" type="slidenum">
              <a:rPr lang="en-US" smtClean="0"/>
              <a:t>‹#›</a:t>
            </a:fld>
            <a:endParaRPr lang="en-US" dirty="0"/>
          </a:p>
        </p:txBody>
      </p:sp>
    </p:spTree>
    <p:extLst>
      <p:ext uri="{BB962C8B-B14F-4D97-AF65-F5344CB8AC3E}">
        <p14:creationId xmlns:p14="http://schemas.microsoft.com/office/powerpoint/2010/main" val="14628441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1E1FAD-7351-4908-963A-08EA8E4AB7A0}" type="datetimeFigureOut">
              <a:rPr lang="en-US" smtClean="0"/>
              <a:t>4/8/2024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CF2D47E-0AF1-4C27-801F-64E3E5BF7F72}" type="slidenum">
              <a:rPr lang="en-US" smtClean="0"/>
              <a:t>‹#›</a:t>
            </a:fld>
            <a:endParaRPr lang="en-US" dirty="0"/>
          </a:p>
        </p:txBody>
      </p:sp>
    </p:spTree>
    <p:extLst>
      <p:ext uri="{BB962C8B-B14F-4D97-AF65-F5344CB8AC3E}">
        <p14:creationId xmlns:p14="http://schemas.microsoft.com/office/powerpoint/2010/main" val="34255048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1E1FAD-7351-4908-963A-08EA8E4AB7A0}" type="datetimeFigureOut">
              <a:rPr lang="en-US" smtClean="0"/>
              <a:t>4/8/2024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F2D47E-0AF1-4C27-801F-64E3E5BF7F72}" type="slidenum">
              <a:rPr lang="en-US" smtClean="0"/>
              <a:t>‹#›</a:t>
            </a:fld>
            <a:endParaRPr lang="en-US" dirty="0"/>
          </a:p>
        </p:txBody>
      </p:sp>
    </p:spTree>
    <p:extLst>
      <p:ext uri="{BB962C8B-B14F-4D97-AF65-F5344CB8AC3E}">
        <p14:creationId xmlns:p14="http://schemas.microsoft.com/office/powerpoint/2010/main" val="9672092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1E1FAD-7351-4908-963A-08EA8E4AB7A0}" type="datetimeFigureOut">
              <a:rPr lang="en-US" smtClean="0"/>
              <a:t>4/8/2024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F2D47E-0AF1-4C27-801F-64E3E5BF7F72}" type="slidenum">
              <a:rPr lang="en-US" smtClean="0"/>
              <a:t>‹#›</a:t>
            </a:fld>
            <a:endParaRPr lang="en-US" dirty="0"/>
          </a:p>
        </p:txBody>
      </p:sp>
    </p:spTree>
    <p:extLst>
      <p:ext uri="{BB962C8B-B14F-4D97-AF65-F5344CB8AC3E}">
        <p14:creationId xmlns:p14="http://schemas.microsoft.com/office/powerpoint/2010/main" val="10026043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8C1E1FAD-7351-4908-963A-08EA8E4AB7A0}" type="datetimeFigureOut">
              <a:rPr lang="en-US" smtClean="0"/>
              <a:t>4/8/2024</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1CF2D47E-0AF1-4C27-801F-64E3E5BF7F72}" type="slidenum">
              <a:rPr lang="en-US" smtClean="0"/>
              <a:t>‹#›</a:t>
            </a:fld>
            <a:endParaRPr lang="en-US" dirty="0"/>
          </a:p>
        </p:txBody>
      </p:sp>
    </p:spTree>
    <p:extLst>
      <p:ext uri="{BB962C8B-B14F-4D97-AF65-F5344CB8AC3E}">
        <p14:creationId xmlns:p14="http://schemas.microsoft.com/office/powerpoint/2010/main" val="1795403094"/>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63"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75"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54C769-5B6E-5C22-9516-5D7BE462E3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23190F5-D493-CE67-ED1B-D761BFA699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725225E-A593-BBE5-FA35-2952DE6D56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0812C0-D4F0-C345-96B4-1E8B918506AC}" type="datetimeFigureOut">
              <a:rPr lang="en-US" smtClean="0"/>
              <a:t>4/8/2024</a:t>
            </a:fld>
            <a:endParaRPr lang="en-US"/>
          </a:p>
        </p:txBody>
      </p:sp>
      <p:sp>
        <p:nvSpPr>
          <p:cNvPr id="6" name="Slide Number Placeholder 5">
            <a:extLst>
              <a:ext uri="{FF2B5EF4-FFF2-40B4-BE49-F238E27FC236}">
                <a16:creationId xmlns:a16="http://schemas.microsoft.com/office/drawing/2014/main" id="{BB730E95-9162-1956-4897-1AA052698F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9709E4-652E-524A-8D35-CF602AA44AAA}" type="slidenum">
              <a:rPr lang="en-US" smtClean="0"/>
              <a:t>‹#›</a:t>
            </a:fld>
            <a:endParaRPr lang="en-US"/>
          </a:p>
        </p:txBody>
      </p:sp>
    </p:spTree>
    <p:extLst>
      <p:ext uri="{BB962C8B-B14F-4D97-AF65-F5344CB8AC3E}">
        <p14:creationId xmlns:p14="http://schemas.microsoft.com/office/powerpoint/2010/main" val="1679508059"/>
      </p:ext>
    </p:extLst>
  </p:cSld>
  <p:clrMap bg1="lt1" tx1="dk1" bg2="lt2" tx2="dk2" accent1="accent1" accent2="accent2" accent3="accent3" accent4="accent4" accent5="accent5" accent6="accent6" hlink="hlink" folHlink="folHlink"/>
  <p:sldLayoutIdLst>
    <p:sldLayoutId id="2147483662" r:id="rId1"/>
    <p:sldLayoutId id="214748367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60" r:id="rId11"/>
    <p:sldLayoutId id="2147483685" r:id="rId12"/>
    <p:sldLayoutId id="2147483686" r:id="rId13"/>
  </p:sldLayoutIdLst>
  <p:txStyles>
    <p:titleStyle>
      <a:lvl1pPr algn="l" defTabSz="914400" rtl="0" eaLnBrk="1" latinLnBrk="0" hangingPunct="1">
        <a:lnSpc>
          <a:spcPct val="90000"/>
        </a:lnSpc>
        <a:spcBef>
          <a:spcPct val="0"/>
        </a:spcBef>
        <a:buNone/>
        <a:defRPr sz="4800" kern="1200">
          <a:solidFill>
            <a:schemeClr val="tx1">
              <a:lumMod val="85000"/>
              <a:lumOff val="15000"/>
            </a:schemeClr>
          </a:solidFill>
          <a:latin typeface="Poppins" pitchFamily="2" charset="77"/>
          <a:ea typeface="+mj-ea"/>
          <a:cs typeface="Poppins"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6144">
          <p15:clr>
            <a:srgbClr val="F26B43"/>
          </p15:clr>
        </p15:guide>
        <p15:guide id="4" pos="7416">
          <p15:clr>
            <a:srgbClr val="F26B43"/>
          </p15:clr>
        </p15:guide>
        <p15:guide id="5" pos="31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microsoft.com/office/2007/relationships/hdphoto" Target="../media/hdphoto2.wdp"/><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32_691A3E8A.xm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199DC7-A76E-4D53-978D-FE9964B4EE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DED6C1-4644-4EF9-95B6-C79E5FFEED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33B1321-A976-3747-A427-3528C0B141B8}"/>
              </a:ext>
            </a:extLst>
          </p:cNvPr>
          <p:cNvSpPr>
            <a:spLocks noGrp="1"/>
          </p:cNvSpPr>
          <p:nvPr>
            <p:ph type="ctrTitle"/>
          </p:nvPr>
        </p:nvSpPr>
        <p:spPr>
          <a:xfrm>
            <a:off x="365759" y="2166364"/>
            <a:ext cx="11471565" cy="1739347"/>
          </a:xfrm>
        </p:spPr>
        <p:txBody>
          <a:bodyPr>
            <a:normAutofit/>
          </a:bodyPr>
          <a:lstStyle/>
          <a:p>
            <a:r>
              <a:rPr lang="en-US" dirty="0"/>
              <a:t>Family Engagement</a:t>
            </a:r>
          </a:p>
        </p:txBody>
      </p:sp>
      <p:sp>
        <p:nvSpPr>
          <p:cNvPr id="3" name="Subtitle 2">
            <a:extLst>
              <a:ext uri="{FF2B5EF4-FFF2-40B4-BE49-F238E27FC236}">
                <a16:creationId xmlns:a16="http://schemas.microsoft.com/office/drawing/2014/main" id="{87DACE1F-6EC5-F8EB-73F5-00197B2AE9B4}"/>
              </a:ext>
            </a:extLst>
          </p:cNvPr>
          <p:cNvSpPr>
            <a:spLocks noGrp="1"/>
          </p:cNvSpPr>
          <p:nvPr>
            <p:ph type="subTitle" idx="1"/>
          </p:nvPr>
        </p:nvSpPr>
        <p:spPr>
          <a:xfrm>
            <a:off x="1524000" y="3996250"/>
            <a:ext cx="9144000" cy="1309255"/>
          </a:xfrm>
        </p:spPr>
        <p:txBody>
          <a:bodyPr>
            <a:normAutofit/>
          </a:bodyPr>
          <a:lstStyle/>
          <a:p>
            <a:br>
              <a:rPr lang="en-US" dirty="0"/>
            </a:br>
            <a:r>
              <a:rPr lang="en-US" dirty="0"/>
              <a:t>Certified Family Partners as part of the Multi Tier System of Supports</a:t>
            </a:r>
            <a:br>
              <a:rPr lang="en-US" dirty="0"/>
            </a:br>
            <a:r>
              <a:rPr lang="en-US" dirty="0"/>
              <a:t>for School Based Mental Health programs</a:t>
            </a:r>
          </a:p>
        </p:txBody>
      </p:sp>
    </p:spTree>
    <p:extLst>
      <p:ext uri="{BB962C8B-B14F-4D97-AF65-F5344CB8AC3E}">
        <p14:creationId xmlns:p14="http://schemas.microsoft.com/office/powerpoint/2010/main" val="2154419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E1865-54C1-3F25-66D8-B9114E056071}"/>
              </a:ext>
            </a:extLst>
          </p:cNvPr>
          <p:cNvSpPr>
            <a:spLocks noGrp="1"/>
          </p:cNvSpPr>
          <p:nvPr>
            <p:ph type="title"/>
          </p:nvPr>
        </p:nvSpPr>
        <p:spPr/>
        <p:txBody>
          <a:bodyPr/>
          <a:lstStyle/>
          <a:p>
            <a:pPr algn="ctr"/>
            <a:r>
              <a:rPr lang="en-US" dirty="0"/>
              <a:t>Community outcomes</a:t>
            </a:r>
          </a:p>
        </p:txBody>
      </p:sp>
      <p:pic>
        <p:nvPicPr>
          <p:cNvPr id="5" name="Content Placeholder 4">
            <a:extLst>
              <a:ext uri="{FF2B5EF4-FFF2-40B4-BE49-F238E27FC236}">
                <a16:creationId xmlns:a16="http://schemas.microsoft.com/office/drawing/2014/main" id="{60592400-CEFC-7879-B8E4-4C123B4CA55C}"/>
              </a:ext>
            </a:extLst>
          </p:cNvPr>
          <p:cNvPicPr>
            <a:picLocks noGrp="1" noChangeAspect="1"/>
          </p:cNvPicPr>
          <p:nvPr>
            <p:ph idx="1"/>
          </p:nvPr>
        </p:nvPicPr>
        <p:blipFill>
          <a:blip r:embed="rId3"/>
          <a:stretch>
            <a:fillRect/>
          </a:stretch>
        </p:blipFill>
        <p:spPr>
          <a:xfrm>
            <a:off x="0" y="1803096"/>
            <a:ext cx="4886960" cy="4837087"/>
          </a:xfrm>
          <a:prstGeom prst="rect">
            <a:avLst/>
          </a:prstGeom>
          <a:effectLst>
            <a:softEdge rad="190500"/>
          </a:effectLst>
        </p:spPr>
      </p:pic>
      <p:sp>
        <p:nvSpPr>
          <p:cNvPr id="4" name="Text Placeholder 3">
            <a:extLst>
              <a:ext uri="{FF2B5EF4-FFF2-40B4-BE49-F238E27FC236}">
                <a16:creationId xmlns:a16="http://schemas.microsoft.com/office/drawing/2014/main" id="{5C084CC4-4958-655E-A0B9-7D998B305497}"/>
              </a:ext>
            </a:extLst>
          </p:cNvPr>
          <p:cNvSpPr>
            <a:spLocks noGrp="1"/>
          </p:cNvSpPr>
          <p:nvPr>
            <p:ph type="body" sz="half" idx="2"/>
          </p:nvPr>
        </p:nvSpPr>
        <p:spPr>
          <a:xfrm>
            <a:off x="5821680" y="1920240"/>
            <a:ext cx="6248400" cy="4795520"/>
          </a:xfrm>
        </p:spPr>
        <p:txBody>
          <a:bodyPr/>
          <a:lstStyle/>
          <a:p>
            <a:pPr algn="ctr"/>
            <a:r>
              <a:rPr lang="en-US" dirty="0"/>
              <a:t>I work with ANYONE interested in family partner supports. </a:t>
            </a:r>
            <a:br>
              <a:rPr lang="en-US" dirty="0"/>
            </a:br>
            <a:endParaRPr lang="en-US" dirty="0"/>
          </a:p>
          <a:p>
            <a:pPr algn="ctr"/>
            <a:r>
              <a:rPr lang="en-US" dirty="0"/>
              <a:t>Outcomes:</a:t>
            </a:r>
          </a:p>
          <a:p>
            <a:pPr marL="342900" indent="-342900">
              <a:buFont typeface="Arial" panose="020B0604020202020204" pitchFamily="34" charset="0"/>
              <a:buChar char="•"/>
            </a:pPr>
            <a:r>
              <a:rPr lang="en-US" dirty="0"/>
              <a:t>Families feel connected, valued, and more engaged.</a:t>
            </a:r>
          </a:p>
          <a:p>
            <a:pPr marL="342900" indent="-342900">
              <a:buFont typeface="Arial" panose="020B0604020202020204" pitchFamily="34" charset="0"/>
              <a:buChar char="•"/>
            </a:pPr>
            <a:r>
              <a:rPr lang="en-US" dirty="0"/>
              <a:t>Some families have improved economic income.</a:t>
            </a:r>
          </a:p>
          <a:p>
            <a:pPr marL="342900" indent="-342900">
              <a:buFont typeface="Arial" panose="020B0604020202020204" pitchFamily="34" charset="0"/>
              <a:buChar char="•"/>
            </a:pPr>
            <a:r>
              <a:rPr lang="en-US" dirty="0"/>
              <a:t>Some families have more stability, less moving, that leads to better academic outcomes.</a:t>
            </a:r>
          </a:p>
          <a:p>
            <a:pPr marL="342900" indent="-342900">
              <a:buFont typeface="Arial" panose="020B0604020202020204" pitchFamily="34" charset="0"/>
              <a:buChar char="•"/>
            </a:pPr>
            <a:r>
              <a:rPr lang="en-US" dirty="0"/>
              <a:t>Some families have better health outcomes.</a:t>
            </a:r>
          </a:p>
          <a:p>
            <a:pPr marL="342900" indent="-342900">
              <a:buFont typeface="Arial" panose="020B0604020202020204" pitchFamily="34" charset="0"/>
              <a:buChar char="•"/>
            </a:pPr>
            <a:r>
              <a:rPr lang="en-US" dirty="0"/>
              <a:t>Families feel less isolated and alone.</a:t>
            </a:r>
          </a:p>
          <a:p>
            <a:pPr marL="342900" indent="-342900">
              <a:buFont typeface="Arial" panose="020B0604020202020204" pitchFamily="34" charset="0"/>
              <a:buChar char="•"/>
            </a:pPr>
            <a:r>
              <a:rPr lang="en-US" dirty="0"/>
              <a:t>Family empowerment to support others in their communities!</a:t>
            </a:r>
          </a:p>
        </p:txBody>
      </p:sp>
    </p:spTree>
    <p:extLst>
      <p:ext uri="{BB962C8B-B14F-4D97-AF65-F5344CB8AC3E}">
        <p14:creationId xmlns:p14="http://schemas.microsoft.com/office/powerpoint/2010/main" val="9363006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875A510-99DD-46D8-AE1A-CB86DEDF7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04F131D2-B440-43CE-9FA2-4FE490C6F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3657600"/>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a:extLst>
              <a:ext uri="{FF2B5EF4-FFF2-40B4-BE49-F238E27FC236}">
                <a16:creationId xmlns:a16="http://schemas.microsoft.com/office/drawing/2014/main" id="{BB77DBA6-8195-860D-345D-F1A1F1A4E210}"/>
              </a:ext>
            </a:extLst>
          </p:cNvPr>
          <p:cNvSpPr>
            <a:spLocks noGrp="1"/>
          </p:cNvSpPr>
          <p:nvPr>
            <p:ph type="title"/>
          </p:nvPr>
        </p:nvSpPr>
        <p:spPr>
          <a:xfrm>
            <a:off x="365759" y="3794760"/>
            <a:ext cx="11471565" cy="1739347"/>
          </a:xfrm>
        </p:spPr>
        <p:txBody>
          <a:bodyPr vert="horz" lIns="91440" tIns="45720" rIns="91440" bIns="45720" rtlCol="0" anchor="ctr">
            <a:normAutofit/>
          </a:bodyPr>
          <a:lstStyle/>
          <a:p>
            <a:pPr algn="ctr">
              <a:lnSpc>
                <a:spcPct val="80000"/>
              </a:lnSpc>
            </a:pPr>
            <a:r>
              <a:rPr lang="en-US" sz="6000" spc="150"/>
              <a:t>GRATITUDE</a:t>
            </a:r>
          </a:p>
        </p:txBody>
      </p:sp>
      <p:pic>
        <p:nvPicPr>
          <p:cNvPr id="6" name="Content Placeholder 5" descr="A person writing on a sign&#10;&#10;Description automatically generated">
            <a:extLst>
              <a:ext uri="{FF2B5EF4-FFF2-40B4-BE49-F238E27FC236}">
                <a16:creationId xmlns:a16="http://schemas.microsoft.com/office/drawing/2014/main" id="{DF761D82-81CE-C9D8-FFFB-AA3EEB658F7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2" b="3028"/>
          <a:stretch/>
        </p:blipFill>
        <p:spPr>
          <a:xfrm>
            <a:off x="0" y="0"/>
            <a:ext cx="7543800" cy="3943000"/>
          </a:xfrm>
          <a:prstGeom prst="rect">
            <a:avLst/>
          </a:prstGeom>
        </p:spPr>
      </p:pic>
      <p:pic>
        <p:nvPicPr>
          <p:cNvPr id="7" name="Picture 6">
            <a:extLst>
              <a:ext uri="{FF2B5EF4-FFF2-40B4-BE49-F238E27FC236}">
                <a16:creationId xmlns:a16="http://schemas.microsoft.com/office/drawing/2014/main" id="{63E19289-37F0-2DE6-45E7-E55E3D515EA6}"/>
              </a:ext>
            </a:extLst>
          </p:cNvPr>
          <p:cNvPicPr>
            <a:picLocks noChangeAspect="1"/>
          </p:cNvPicPr>
          <p:nvPr/>
        </p:nvPicPr>
        <p:blipFill rotWithShape="1">
          <a:blip r:embed="rId4"/>
          <a:srcRect l="4687" r="10800" b="-2"/>
          <a:stretch/>
        </p:blipFill>
        <p:spPr>
          <a:xfrm>
            <a:off x="7543800" y="0"/>
            <a:ext cx="5125825" cy="3943000"/>
          </a:xfrm>
          <a:prstGeom prst="rect">
            <a:avLst/>
          </a:prstGeom>
        </p:spPr>
      </p:pic>
    </p:spTree>
    <p:extLst>
      <p:ext uri="{BB962C8B-B14F-4D97-AF65-F5344CB8AC3E}">
        <p14:creationId xmlns:p14="http://schemas.microsoft.com/office/powerpoint/2010/main" val="22897146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9F5EB8-AB42-47FD-8F4A-176C0A4B1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CA758F27-EB0A-4675-AACF-0CD47C911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FDF506A-FD4E-4BBC-A10A-DEB94F9BA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732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571FB1B-4FFC-43D6-8121-390B3A44E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3369"/>
            <a:ext cx="12192000" cy="4846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logo for a company&#10;&#10;Description automatically generated">
            <a:extLst>
              <a:ext uri="{FF2B5EF4-FFF2-40B4-BE49-F238E27FC236}">
                <a16:creationId xmlns:a16="http://schemas.microsoft.com/office/drawing/2014/main" id="{0B0509F6-464A-736E-5675-BC2E28A01D2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986999" y="475251"/>
            <a:ext cx="910008" cy="884224"/>
          </a:xfrm>
        </p:spPr>
      </p:pic>
      <p:pic>
        <p:nvPicPr>
          <p:cNvPr id="8" name="Picture 7" descr="A drawing of a couple of hands holding light bulbs&#10;&#10;Description automatically generated">
            <a:extLst>
              <a:ext uri="{FF2B5EF4-FFF2-40B4-BE49-F238E27FC236}">
                <a16:creationId xmlns:a16="http://schemas.microsoft.com/office/drawing/2014/main" id="{E638969F-19F9-069E-36B5-AC2487EC26A2}"/>
              </a:ext>
            </a:extLst>
          </p:cNvPr>
          <p:cNvPicPr>
            <a:picLocks noChangeAspect="1"/>
          </p:cNvPicPr>
          <p:nvPr/>
        </p:nvPicPr>
        <p:blipFill>
          <a:blip r:embed="rId4">
            <a:alphaModFix amt="32000"/>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2757960" y="173255"/>
            <a:ext cx="6742442" cy="6113909"/>
          </a:xfrm>
          <a:prstGeom prst="rect">
            <a:avLst/>
          </a:prstGeom>
        </p:spPr>
      </p:pic>
      <p:sp>
        <p:nvSpPr>
          <p:cNvPr id="11" name="Title 10">
            <a:extLst>
              <a:ext uri="{FF2B5EF4-FFF2-40B4-BE49-F238E27FC236}">
                <a16:creationId xmlns:a16="http://schemas.microsoft.com/office/drawing/2014/main" id="{8FC0788D-FD59-A5E7-27C3-800CD4B256E5}"/>
              </a:ext>
            </a:extLst>
          </p:cNvPr>
          <p:cNvSpPr>
            <a:spLocks noGrp="1"/>
          </p:cNvSpPr>
          <p:nvPr>
            <p:ph type="title"/>
          </p:nvPr>
        </p:nvSpPr>
        <p:spPr>
          <a:xfrm>
            <a:off x="1050519" y="5143225"/>
            <a:ext cx="9784080" cy="1508760"/>
          </a:xfrm>
        </p:spPr>
        <p:txBody>
          <a:bodyPr/>
          <a:lstStyle/>
          <a:p>
            <a:pPr algn="ctr"/>
            <a:r>
              <a:rPr lang="en-US" dirty="0">
                <a:solidFill>
                  <a:schemeClr val="tx1"/>
                </a:solidFill>
              </a:rPr>
              <a:t>questions</a:t>
            </a:r>
          </a:p>
        </p:txBody>
      </p:sp>
    </p:spTree>
    <p:extLst>
      <p:ext uri="{BB962C8B-B14F-4D97-AF65-F5344CB8AC3E}">
        <p14:creationId xmlns:p14="http://schemas.microsoft.com/office/powerpoint/2010/main" val="33593200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4D9C4F3-3A51-4F45-8A5D-AAD196BF7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C66E008-A75C-B1C1-8690-78A04B797A87}"/>
              </a:ext>
            </a:extLst>
          </p:cNvPr>
          <p:cNvSpPr>
            <a:spLocks noGrp="1"/>
          </p:cNvSpPr>
          <p:nvPr>
            <p:ph type="title"/>
          </p:nvPr>
        </p:nvSpPr>
        <p:spPr>
          <a:xfrm>
            <a:off x="634277" y="284176"/>
            <a:ext cx="3670874" cy="1508760"/>
          </a:xfrm>
        </p:spPr>
        <p:txBody>
          <a:bodyPr vert="horz" lIns="91440" tIns="45720" rIns="91440" bIns="45720" rtlCol="0" anchor="ctr">
            <a:normAutofit/>
          </a:bodyPr>
          <a:lstStyle/>
          <a:p>
            <a:r>
              <a:rPr lang="en-US" dirty="0"/>
              <a:t>ABOUT Taylor</a:t>
            </a:r>
            <a:endParaRPr lang="en-US"/>
          </a:p>
        </p:txBody>
      </p:sp>
      <p:sp>
        <p:nvSpPr>
          <p:cNvPr id="5" name="Text Placeholder 4">
            <a:extLst>
              <a:ext uri="{FF2B5EF4-FFF2-40B4-BE49-F238E27FC236}">
                <a16:creationId xmlns:a16="http://schemas.microsoft.com/office/drawing/2014/main" id="{AEF8D8C4-34F0-4A17-BCFC-E97D0080D3A1}"/>
              </a:ext>
            </a:extLst>
          </p:cNvPr>
          <p:cNvSpPr>
            <a:spLocks noGrp="1"/>
          </p:cNvSpPr>
          <p:nvPr>
            <p:ph type="body" sz="quarter" idx="3"/>
          </p:nvPr>
        </p:nvSpPr>
        <p:spPr>
          <a:xfrm>
            <a:off x="213360" y="2011680"/>
            <a:ext cx="4297680" cy="4206240"/>
          </a:xfrm>
        </p:spPr>
        <p:txBody>
          <a:bodyPr vert="horz" lIns="91440" tIns="45720" rIns="91440" bIns="45720" rtlCol="0">
            <a:normAutofit/>
          </a:bodyPr>
          <a:lstStyle/>
          <a:p>
            <a:r>
              <a:rPr lang="en-US" sz="1600" dirty="0"/>
              <a:t>Taylor Morgan, LMSW (she/her)</a:t>
            </a:r>
            <a:br>
              <a:rPr lang="en-US" sz="1600" dirty="0"/>
            </a:br>
            <a:br>
              <a:rPr lang="en-US" sz="1600" dirty="0"/>
            </a:br>
            <a:r>
              <a:rPr lang="en-US" sz="1600" dirty="0"/>
              <a:t>Taylor is a graduate of the University of Colorado’s social work program. She earned her Bachelor’s degree in Psychology from the University of Texas.</a:t>
            </a:r>
            <a:br>
              <a:rPr lang="en-US" sz="1600" dirty="0"/>
            </a:br>
            <a:r>
              <a:rPr lang="en-US" sz="1600" dirty="0"/>
              <a:t>She is part of Integral Care’s school based services program.</a:t>
            </a:r>
            <a:br>
              <a:rPr lang="en-US" sz="1600" dirty="0"/>
            </a:br>
            <a:br>
              <a:rPr lang="en-US" sz="1600" dirty="0"/>
            </a:br>
            <a:r>
              <a:rPr lang="en-US" sz="1600" dirty="0"/>
              <a:t>She has worked with children and families in multiple settings, including hospitals, residential facilities, outpatient programs, and crisis response.</a:t>
            </a:r>
            <a:br>
              <a:rPr lang="en-US" dirty="0"/>
            </a:br>
            <a:br>
              <a:rPr lang="en-US" sz="1600" dirty="0"/>
            </a:br>
            <a:r>
              <a:rPr lang="en-US" sz="1600" dirty="0"/>
              <a:t>She provides individual, group, and family sessions to help children and families in meeting their goals.</a:t>
            </a:r>
          </a:p>
        </p:txBody>
      </p:sp>
      <p:sp>
        <p:nvSpPr>
          <p:cNvPr id="13" name="Rectangle 12">
            <a:extLst>
              <a:ext uri="{FF2B5EF4-FFF2-40B4-BE49-F238E27FC236}">
                <a16:creationId xmlns:a16="http://schemas.microsoft.com/office/drawing/2014/main" id="{94DBFBD2-23B9-4007-B82F-D0C394407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190" y="0"/>
            <a:ext cx="7566810" cy="6858000"/>
          </a:xfrm>
          <a:prstGeom prst="rect">
            <a:avLst/>
          </a:prstGeom>
          <a:solidFill>
            <a:schemeClr val="tx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6" name="Content Placeholder 5" descr="A person with piercings and glasses&#10;&#10;Description automatically generated">
            <a:extLst>
              <a:ext uri="{FF2B5EF4-FFF2-40B4-BE49-F238E27FC236}">
                <a16:creationId xmlns:a16="http://schemas.microsoft.com/office/drawing/2014/main" id="{C8FC82C7-BAA5-5F1D-E276-A04C33C66BA4}"/>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3064" r="3563" b="-1"/>
          <a:stretch/>
        </p:blipFill>
        <p:spPr>
          <a:xfrm>
            <a:off x="5262368" y="598634"/>
            <a:ext cx="6283602" cy="5619286"/>
          </a:xfrm>
          <a:prstGeom prst="rect">
            <a:avLst/>
          </a:prstGeom>
        </p:spPr>
      </p:pic>
    </p:spTree>
    <p:extLst>
      <p:ext uri="{BB962C8B-B14F-4D97-AF65-F5344CB8AC3E}">
        <p14:creationId xmlns:p14="http://schemas.microsoft.com/office/powerpoint/2010/main" val="26734523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4D9C4F3-3A51-4F45-8A5D-AAD196BF7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53FD8994-38E8-4E51-9444-3447A17194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5497"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71673FE-0587-4591-8D3B-D7F7345E8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910" y="176109"/>
            <a:ext cx="6059524" cy="1645919"/>
          </a:xfrm>
          <a:prstGeom prst="rect">
            <a:avLst/>
          </a:prstGeom>
          <a:solidFill>
            <a:schemeClr val="tx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a:extLst>
              <a:ext uri="{FF2B5EF4-FFF2-40B4-BE49-F238E27FC236}">
                <a16:creationId xmlns:a16="http://schemas.microsoft.com/office/drawing/2014/main" id="{4B0C1A3C-0612-B109-D5C0-565FF56CA4B0}"/>
              </a:ext>
            </a:extLst>
          </p:cNvPr>
          <p:cNvSpPr>
            <a:spLocks noGrp="1"/>
          </p:cNvSpPr>
          <p:nvPr>
            <p:ph type="title"/>
          </p:nvPr>
        </p:nvSpPr>
        <p:spPr>
          <a:xfrm>
            <a:off x="6449961" y="284176"/>
            <a:ext cx="5094980" cy="1508760"/>
          </a:xfrm>
        </p:spPr>
        <p:txBody>
          <a:bodyPr vert="horz" lIns="91440" tIns="45720" rIns="91440" bIns="45720" rtlCol="0" anchor="ctr">
            <a:normAutofit/>
          </a:bodyPr>
          <a:lstStyle/>
          <a:p>
            <a:r>
              <a:rPr lang="en-US" dirty="0"/>
              <a:t>About Leah </a:t>
            </a:r>
            <a:endParaRPr lang="en-US"/>
          </a:p>
        </p:txBody>
      </p:sp>
      <p:pic>
        <p:nvPicPr>
          <p:cNvPr id="6" name="Content Placeholder 5" descr="A smiling person with long lavender colored hair wearing a black headband and a black shirt on a neutral colored background.">
            <a:extLst>
              <a:ext uri="{FF2B5EF4-FFF2-40B4-BE49-F238E27FC236}">
                <a16:creationId xmlns:a16="http://schemas.microsoft.com/office/drawing/2014/main" id="{05B07BED-0B3F-1016-68D5-8ED63EC939B5}"/>
              </a:ext>
              <a:ext uri="{C183D7F6-B498-43B3-948B-1728B52AA6E4}">
                <adec:decorative xmlns:adec="http://schemas.microsoft.com/office/drawing/2017/decorative" val="0"/>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452" r="-2" b="-2"/>
          <a:stretch/>
        </p:blipFill>
        <p:spPr>
          <a:xfrm>
            <a:off x="634275" y="598634"/>
            <a:ext cx="4851141" cy="5619286"/>
          </a:xfrm>
          <a:prstGeom prst="rect">
            <a:avLst/>
          </a:prstGeom>
        </p:spPr>
      </p:pic>
      <p:sp>
        <p:nvSpPr>
          <p:cNvPr id="5" name="Text Placeholder 4">
            <a:extLst>
              <a:ext uri="{FF2B5EF4-FFF2-40B4-BE49-F238E27FC236}">
                <a16:creationId xmlns:a16="http://schemas.microsoft.com/office/drawing/2014/main" id="{50C75655-478F-CC28-1A16-C2C8B8B29C6E}"/>
              </a:ext>
              <a:ext uri="{C183D7F6-B498-43B3-948B-1728B52AA6E4}">
                <adec:decorative xmlns:adec="http://schemas.microsoft.com/office/drawing/2017/decorative" val="0"/>
              </a:ext>
            </a:extLst>
          </p:cNvPr>
          <p:cNvSpPr>
            <a:spLocks noGrp="1"/>
          </p:cNvSpPr>
          <p:nvPr>
            <p:ph type="body" idx="1"/>
          </p:nvPr>
        </p:nvSpPr>
        <p:spPr>
          <a:xfrm>
            <a:off x="6454362" y="2011680"/>
            <a:ext cx="5371877" cy="4206240"/>
          </a:xfrm>
        </p:spPr>
        <p:txBody>
          <a:bodyPr vert="horz" lIns="91440" tIns="45720" rIns="91440" bIns="45720" rtlCol="0">
            <a:normAutofit/>
          </a:bodyPr>
          <a:lstStyle/>
          <a:p>
            <a:r>
              <a:rPr lang="en-US" sz="1600" b="0" dirty="0"/>
              <a:t>Leah Marie Kelly (she/her) , Certified Family Partner, Integral Care </a:t>
            </a:r>
          </a:p>
          <a:p>
            <a:r>
              <a:rPr lang="en-US" sz="1600" b="0" dirty="0"/>
              <a:t>My husband and I are parents to a teen Autistic daughter who also has co-occurring mental health issues – depression and anxiety, ADHD, PTSD, and a vision impairment. We have been navigating systems for and with Harper for thirteen years.</a:t>
            </a:r>
            <a:br>
              <a:rPr lang="en-US" sz="1600" b="0" dirty="0"/>
            </a:br>
            <a:br>
              <a:rPr lang="en-US" sz="1600" b="0" dirty="0"/>
            </a:br>
            <a:r>
              <a:rPr lang="en-US" sz="1600" b="0" dirty="0"/>
              <a:t>I’ve  worked as a Certified Family Partner at Integral Care of Travis County in Austin, Texas for the last two years and three months.</a:t>
            </a:r>
            <a:r>
              <a:rPr lang="en-US" sz="1600" b="0" baseline="0" dirty="0"/>
              <a:t> </a:t>
            </a:r>
            <a:br>
              <a:rPr lang="en-US" sz="1600" b="0" baseline="0" dirty="0"/>
            </a:br>
            <a:r>
              <a:rPr lang="en-US" sz="1600" b="0" dirty="0"/>
              <a:t>I am passionate about supporting families in reaching goals </a:t>
            </a:r>
            <a:r>
              <a:rPr lang="en-US" sz="1600" b="0" i="1" dirty="0">
                <a:effectLst>
                  <a:outerShdw blurRad="38100" dist="38100" dir="2700000" algn="tl">
                    <a:srgbClr val="000000">
                      <a:alpha val="43137"/>
                    </a:srgbClr>
                  </a:outerShdw>
                </a:effectLst>
              </a:rPr>
              <a:t>they have established for themselves</a:t>
            </a:r>
            <a:r>
              <a:rPr lang="en-US" sz="1600" b="0" dirty="0"/>
              <a:t>.</a:t>
            </a:r>
            <a:br>
              <a:rPr lang="en-US" sz="1600" b="0" dirty="0"/>
            </a:br>
            <a:br>
              <a:rPr lang="en-US" sz="1600" b="0" dirty="0"/>
            </a:br>
            <a:r>
              <a:rPr lang="en-US" sz="1600" b="0" dirty="0"/>
              <a:t>I enjoy spending time with my dogs, traveling to the Pacific Northwest, and taking care of my plants.</a:t>
            </a:r>
          </a:p>
        </p:txBody>
      </p:sp>
    </p:spTree>
    <p:extLst>
      <p:ext uri="{BB962C8B-B14F-4D97-AF65-F5344CB8AC3E}">
        <p14:creationId xmlns:p14="http://schemas.microsoft.com/office/powerpoint/2010/main" val="40285452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5F9F5EB8-AB42-47FD-8F4A-176C0A4B1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9" name="Rectangle 38">
            <a:extLst>
              <a:ext uri="{FF2B5EF4-FFF2-40B4-BE49-F238E27FC236}">
                <a16:creationId xmlns:a16="http://schemas.microsoft.com/office/drawing/2014/main" id="{4E59D7C1-6E25-48C3-B420-ED45FFDB7D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7262" y="0"/>
            <a:ext cx="606473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374EBE0-04D0-42B1-93D5-4FC7C9EBA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9691" y="2054942"/>
            <a:ext cx="6072309" cy="1828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1A6747-1645-09D5-02F9-BEB248924EE1}"/>
              </a:ext>
            </a:extLst>
          </p:cNvPr>
          <p:cNvSpPr>
            <a:spLocks noGrp="1"/>
          </p:cNvSpPr>
          <p:nvPr>
            <p:ph type="title"/>
          </p:nvPr>
        </p:nvSpPr>
        <p:spPr>
          <a:xfrm>
            <a:off x="6449950" y="2194560"/>
            <a:ext cx="5418961" cy="1739347"/>
          </a:xfrm>
        </p:spPr>
        <p:txBody>
          <a:bodyPr vert="horz" lIns="91440" tIns="45720" rIns="91440" bIns="45720" rtlCol="0" anchor="ctr">
            <a:normAutofit/>
          </a:bodyPr>
          <a:lstStyle/>
          <a:p>
            <a:pPr algn="ctr">
              <a:lnSpc>
                <a:spcPct val="80000"/>
              </a:lnSpc>
            </a:pPr>
            <a:r>
              <a:rPr lang="en-US" sz="6000" spc="150">
                <a:solidFill>
                  <a:schemeClr val="tx2"/>
                </a:solidFill>
              </a:rPr>
              <a:t>The gift of my job</a:t>
            </a:r>
          </a:p>
        </p:txBody>
      </p:sp>
      <p:sp>
        <p:nvSpPr>
          <p:cNvPr id="43" name="Rectangle 42">
            <a:extLst>
              <a:ext uri="{FF2B5EF4-FFF2-40B4-BE49-F238E27FC236}">
                <a16:creationId xmlns:a16="http://schemas.microsoft.com/office/drawing/2014/main" id="{E1EAEB6D-60FF-455D-B8CC-2AC963CE0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5497"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solidFill>
                <a:schemeClr val="tx2"/>
              </a:solidFill>
            </a:endParaRPr>
          </a:p>
        </p:txBody>
      </p:sp>
      <p:pic>
        <p:nvPicPr>
          <p:cNvPr id="8" name="Content Placeholder 7" descr="A collage of a person and a child">
            <a:extLst>
              <a:ext uri="{FF2B5EF4-FFF2-40B4-BE49-F238E27FC236}">
                <a16:creationId xmlns:a16="http://schemas.microsoft.com/office/drawing/2014/main" id="{3A618F16-1261-F740-15C8-3A211B8EAF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166" y="504497"/>
            <a:ext cx="5795459" cy="5795459"/>
          </a:xfrm>
          <a:prstGeom prst="rect">
            <a:avLst/>
          </a:prstGeom>
        </p:spPr>
      </p:pic>
    </p:spTree>
    <p:extLst>
      <p:ext uri="{BB962C8B-B14F-4D97-AF65-F5344CB8AC3E}">
        <p14:creationId xmlns:p14="http://schemas.microsoft.com/office/powerpoint/2010/main" val="7023215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CDC8C-C4FB-99D5-9F19-1C51FE4CF290}"/>
              </a:ext>
            </a:extLst>
          </p:cNvPr>
          <p:cNvSpPr>
            <a:spLocks noGrp="1"/>
          </p:cNvSpPr>
          <p:nvPr>
            <p:ph type="title"/>
          </p:nvPr>
        </p:nvSpPr>
        <p:spPr/>
        <p:txBody>
          <a:bodyPr/>
          <a:lstStyle/>
          <a:p>
            <a:r>
              <a:rPr lang="en-US" dirty="0"/>
              <a:t>Topics we will talk about today</a:t>
            </a:r>
          </a:p>
        </p:txBody>
      </p:sp>
      <p:graphicFrame>
        <p:nvGraphicFramePr>
          <p:cNvPr id="7" name="Content Placeholder 6">
            <a:extLst>
              <a:ext uri="{FF2B5EF4-FFF2-40B4-BE49-F238E27FC236}">
                <a16:creationId xmlns:a16="http://schemas.microsoft.com/office/drawing/2014/main" id="{2E731067-2D6B-3740-E84E-BBA9B2047486}"/>
              </a:ext>
            </a:extLst>
          </p:cNvPr>
          <p:cNvGraphicFramePr>
            <a:graphicFrameLocks noGrp="1"/>
          </p:cNvGraphicFramePr>
          <p:nvPr>
            <p:ph sz="half" idx="2"/>
            <p:extLst>
              <p:ext uri="{D42A27DB-BD31-4B8C-83A1-F6EECF244321}">
                <p14:modId xmlns:p14="http://schemas.microsoft.com/office/powerpoint/2010/main" val="3090874141"/>
              </p:ext>
            </p:extLst>
          </p:nvPr>
        </p:nvGraphicFramePr>
        <p:xfrm>
          <a:off x="1206500" y="1998482"/>
          <a:ext cx="8870754" cy="42245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1722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5F9F5EB8-AB42-47FD-8F4A-176C0A4B1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3" name="Rectangle 52">
            <a:extLst>
              <a:ext uri="{FF2B5EF4-FFF2-40B4-BE49-F238E27FC236}">
                <a16:creationId xmlns:a16="http://schemas.microsoft.com/office/drawing/2014/main" id="{4E59D7C1-6E25-48C3-B420-ED45FFDB7D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7262" y="0"/>
            <a:ext cx="606473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6374EBE0-04D0-42B1-93D5-4FC7C9EBA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9691" y="2054942"/>
            <a:ext cx="6072309" cy="1828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F54BA7-811E-788C-971A-6E86D2F806D7}"/>
              </a:ext>
            </a:extLst>
          </p:cNvPr>
          <p:cNvSpPr>
            <a:spLocks noGrp="1"/>
          </p:cNvSpPr>
          <p:nvPr>
            <p:ph type="title"/>
          </p:nvPr>
        </p:nvSpPr>
        <p:spPr>
          <a:xfrm>
            <a:off x="6449950" y="2194560"/>
            <a:ext cx="5418961" cy="1739347"/>
          </a:xfrm>
        </p:spPr>
        <p:txBody>
          <a:bodyPr vert="horz" lIns="91440" tIns="45720" rIns="91440" bIns="45720" rtlCol="0" anchor="ctr">
            <a:normAutofit/>
          </a:bodyPr>
          <a:lstStyle/>
          <a:p>
            <a:pPr algn="ctr">
              <a:lnSpc>
                <a:spcPct val="80000"/>
              </a:lnSpc>
            </a:pPr>
            <a:r>
              <a:rPr lang="en-US" sz="3300" spc="150" dirty="0">
                <a:solidFill>
                  <a:schemeClr val="tx2"/>
                </a:solidFill>
              </a:rPr>
              <a:t>What comes to mind when you hear the term “peer support?”</a:t>
            </a:r>
          </a:p>
        </p:txBody>
      </p:sp>
      <p:sp>
        <p:nvSpPr>
          <p:cNvPr id="55" name="Rectangle 54">
            <a:extLst>
              <a:ext uri="{FF2B5EF4-FFF2-40B4-BE49-F238E27FC236}">
                <a16:creationId xmlns:a16="http://schemas.microsoft.com/office/drawing/2014/main" id="{E1EAEB6D-60FF-455D-B8CC-2AC963CE0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5497"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solidFill>
                <a:schemeClr val="tx2"/>
              </a:solidFill>
            </a:endParaRPr>
          </a:p>
        </p:txBody>
      </p:sp>
      <p:pic>
        <p:nvPicPr>
          <p:cNvPr id="30" name="Picture 29" descr="Words in black and white such as, &quot;understanding, compassionate, life experience, non judgemental, patient, passionate, empathetic, respectful.&quot;">
            <a:extLst>
              <a:ext uri="{FF2B5EF4-FFF2-40B4-BE49-F238E27FC236}">
                <a16:creationId xmlns:a16="http://schemas.microsoft.com/office/drawing/2014/main" id="{43123FC7-5CEE-348A-119D-E73CC30E7793}"/>
              </a:ext>
            </a:extLst>
          </p:cNvPr>
          <p:cNvPicPr>
            <a:picLocks noChangeAspect="1"/>
          </p:cNvPicPr>
          <p:nvPr/>
        </p:nvPicPr>
        <p:blipFill rotWithShape="1">
          <a:blip r:embed="rId3">
            <a:extLst>
              <a:ext uri="{28A0092B-C50C-407E-A947-70E740481C1C}">
                <a14:useLocalDpi xmlns:a14="http://schemas.microsoft.com/office/drawing/2010/main" val="0"/>
              </a:ext>
            </a:extLst>
          </a:blip>
          <a:srcRect l="25117" r="10313" b="-2"/>
          <a:stretch/>
        </p:blipFill>
        <p:spPr>
          <a:xfrm>
            <a:off x="1" y="1423446"/>
            <a:ext cx="6126860" cy="3733015"/>
          </a:xfrm>
          <a:prstGeom prst="rect">
            <a:avLst/>
          </a:prstGeom>
        </p:spPr>
      </p:pic>
    </p:spTree>
    <p:extLst>
      <p:ext uri="{BB962C8B-B14F-4D97-AF65-F5344CB8AC3E}">
        <p14:creationId xmlns:p14="http://schemas.microsoft.com/office/powerpoint/2010/main" val="28250976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4025239F-A6FB-43A8-BD4A-3FB7C0B48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44" name="Rectangle 43">
            <a:extLst>
              <a:ext uri="{FF2B5EF4-FFF2-40B4-BE49-F238E27FC236}">
                <a16:creationId xmlns:a16="http://schemas.microsoft.com/office/drawing/2014/main" id="{9A457F22-2034-4200-B6E4-5B8372AAC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1633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45" name="Rectangle 44">
            <a:extLst>
              <a:ext uri="{FF2B5EF4-FFF2-40B4-BE49-F238E27FC236}">
                <a16:creationId xmlns:a16="http://schemas.microsoft.com/office/drawing/2014/main" id="{A9DA7986-F4F5-4F92-94A3-343B2D7200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6981"/>
            <a:ext cx="4686300" cy="16395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2" name="Title 1">
            <a:extLst>
              <a:ext uri="{FF2B5EF4-FFF2-40B4-BE49-F238E27FC236}">
                <a16:creationId xmlns:a16="http://schemas.microsoft.com/office/drawing/2014/main" id="{5D16492C-5EAE-5A1E-FB07-07AA222EE62B}"/>
              </a:ext>
            </a:extLst>
          </p:cNvPr>
          <p:cNvSpPr>
            <a:spLocks noGrp="1"/>
          </p:cNvSpPr>
          <p:nvPr>
            <p:ph type="title"/>
          </p:nvPr>
        </p:nvSpPr>
        <p:spPr>
          <a:xfrm>
            <a:off x="593676" y="756787"/>
            <a:ext cx="3670874" cy="1508760"/>
          </a:xfrm>
        </p:spPr>
        <p:txBody>
          <a:bodyPr vert="horz" lIns="91440" tIns="45720" rIns="91440" bIns="45720" rtlCol="0" anchor="ctr">
            <a:normAutofit/>
          </a:bodyPr>
          <a:lstStyle/>
          <a:p>
            <a:r>
              <a:rPr lang="en-US" sz="2800" b="1" dirty="0">
                <a:solidFill>
                  <a:schemeClr val="tx2"/>
                </a:solidFill>
              </a:rPr>
              <a:t>Peer support is…</a:t>
            </a:r>
            <a:br>
              <a:rPr lang="en-US" sz="1900" dirty="0">
                <a:solidFill>
                  <a:schemeClr val="tx2"/>
                </a:solidFill>
              </a:rPr>
            </a:br>
            <a:br>
              <a:rPr lang="en-US" sz="1900" dirty="0">
                <a:solidFill>
                  <a:schemeClr val="tx2"/>
                </a:solidFill>
              </a:rPr>
            </a:br>
            <a:br>
              <a:rPr lang="en-US" sz="1900" dirty="0">
                <a:solidFill>
                  <a:schemeClr val="tx2"/>
                </a:solidFill>
              </a:rPr>
            </a:br>
            <a:br>
              <a:rPr lang="en-US" sz="1900" dirty="0">
                <a:solidFill>
                  <a:schemeClr val="tx2"/>
                </a:solidFill>
              </a:rPr>
            </a:br>
            <a:endParaRPr lang="en-US" sz="1900" dirty="0">
              <a:solidFill>
                <a:schemeClr val="tx2"/>
              </a:solidFill>
            </a:endParaRPr>
          </a:p>
        </p:txBody>
      </p:sp>
      <p:sp>
        <p:nvSpPr>
          <p:cNvPr id="3" name="Text Placeholder 2">
            <a:extLst>
              <a:ext uri="{FF2B5EF4-FFF2-40B4-BE49-F238E27FC236}">
                <a16:creationId xmlns:a16="http://schemas.microsoft.com/office/drawing/2014/main" id="{AC8DC90C-588B-BB69-24D2-812C3975B80E}"/>
              </a:ext>
            </a:extLst>
          </p:cNvPr>
          <p:cNvSpPr>
            <a:spLocks noGrp="1"/>
          </p:cNvSpPr>
          <p:nvPr>
            <p:ph type="body" idx="1"/>
          </p:nvPr>
        </p:nvSpPr>
        <p:spPr>
          <a:xfrm>
            <a:off x="145143" y="2011679"/>
            <a:ext cx="4165812" cy="4669339"/>
          </a:xfrm>
        </p:spPr>
        <p:txBody>
          <a:bodyPr vert="horz" lIns="91440" tIns="45720" rIns="91440" bIns="45720" rtlCol="0">
            <a:normAutofit fontScale="77500" lnSpcReduction="20000"/>
          </a:bodyPr>
          <a:lstStyle/>
          <a:p>
            <a:pPr marL="0" indent="0">
              <a:buNone/>
            </a:pPr>
            <a:r>
              <a:rPr lang="en-US" sz="1700" dirty="0">
                <a:solidFill>
                  <a:schemeClr val="bg1"/>
                </a:solidFill>
              </a:rPr>
              <a:t>“</a:t>
            </a:r>
            <a:r>
              <a:rPr lang="en-US" sz="2800" dirty="0">
                <a:solidFill>
                  <a:schemeClr val="bg1"/>
                </a:solidFill>
              </a:rPr>
              <a:t>Broadly defined, “peer support” refers to a process through which people who share common experiences or face similar challenges come together as equals to give and receive help based on the knowledge that comes through shared experience. </a:t>
            </a:r>
            <a:br>
              <a:rPr lang="en-US" sz="2800" dirty="0">
                <a:solidFill>
                  <a:schemeClr val="bg1"/>
                </a:solidFill>
              </a:rPr>
            </a:br>
            <a:br>
              <a:rPr lang="en-US" sz="2800" dirty="0">
                <a:solidFill>
                  <a:schemeClr val="bg1"/>
                </a:solidFill>
              </a:rPr>
            </a:br>
            <a:r>
              <a:rPr lang="en-US" sz="2800" dirty="0">
                <a:solidFill>
                  <a:schemeClr val="bg1"/>
                </a:solidFill>
              </a:rPr>
              <a:t>A “peer” is an equal, someone with whom one shares demographic or social similarities. “Support” expresses the kind of deeply felt empathy, encouragement, and assistance that people with shared experiences can offer one another within a reciprocal relationship.”</a:t>
            </a:r>
          </a:p>
        </p:txBody>
      </p:sp>
      <p:sp>
        <p:nvSpPr>
          <p:cNvPr id="42" name="Rectangle 41">
            <a:extLst>
              <a:ext uri="{FF2B5EF4-FFF2-40B4-BE49-F238E27FC236}">
                <a16:creationId xmlns:a16="http://schemas.microsoft.com/office/drawing/2014/main" id="{428E76FD-76EE-4DE6-BBA4-EEA6E4B98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190" y="0"/>
            <a:ext cx="7566810"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pic>
        <p:nvPicPr>
          <p:cNvPr id="7" name="Picture 6" descr="A qr code with a dinosaur. The QR code links to a page about peer support from https://www.samhsa.gov/sites/default/files/programs_campaigns/brss_tacs/peer-support-2017. The link is included below the qr code.">
            <a:extLst>
              <a:ext uri="{FF2B5EF4-FFF2-40B4-BE49-F238E27FC236}">
                <a16:creationId xmlns:a16="http://schemas.microsoft.com/office/drawing/2014/main" id="{DC345506-0F19-1095-B4B8-6A1731A9EB5C}"/>
              </a:ext>
            </a:extLst>
          </p:cNvPr>
          <p:cNvPicPr>
            <a:picLocks noChangeAspect="1"/>
          </p:cNvPicPr>
          <p:nvPr/>
        </p:nvPicPr>
        <p:blipFill rotWithShape="1">
          <a:blip r:embed="rId4"/>
          <a:srcRect t="5610" b="4962"/>
          <a:stretch/>
        </p:blipFill>
        <p:spPr>
          <a:xfrm>
            <a:off x="5262376" y="598634"/>
            <a:ext cx="6283585" cy="5619286"/>
          </a:xfrm>
          <a:prstGeom prst="rect">
            <a:avLst/>
          </a:prstGeom>
        </p:spPr>
      </p:pic>
      <p:sp>
        <p:nvSpPr>
          <p:cNvPr id="8" name="TextBox 7">
            <a:extLst>
              <a:ext uri="{FF2B5EF4-FFF2-40B4-BE49-F238E27FC236}">
                <a16:creationId xmlns:a16="http://schemas.microsoft.com/office/drawing/2014/main" id="{77B1022C-EDEB-7A54-297F-F62D5D034CA4}"/>
              </a:ext>
            </a:extLst>
          </p:cNvPr>
          <p:cNvSpPr txBox="1"/>
          <p:nvPr/>
        </p:nvSpPr>
        <p:spPr>
          <a:xfrm>
            <a:off x="4686301" y="6167833"/>
            <a:ext cx="75057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00B0F0"/>
                </a:solidFill>
                <a:effectLst/>
                <a:uLnTx/>
                <a:uFillTx/>
                <a:latin typeface="Corbel" panose="020B0503020204020204"/>
                <a:ea typeface="+mn-ea"/>
                <a:cs typeface="+mn-cs"/>
              </a:rPr>
              <a:t>https://www.samhsa.gov/sites/default/files/programs_campaigns/brss_tacs/peer-support-2017.pdf</a:t>
            </a:r>
          </a:p>
        </p:txBody>
      </p:sp>
    </p:spTree>
    <p:extLst>
      <p:ext uri="{BB962C8B-B14F-4D97-AF65-F5344CB8AC3E}">
        <p14:creationId xmlns:p14="http://schemas.microsoft.com/office/powerpoint/2010/main" val="17633276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7" name="Diagram 16">
            <a:extLst>
              <a:ext uri="{FF2B5EF4-FFF2-40B4-BE49-F238E27FC236}">
                <a16:creationId xmlns:a16="http://schemas.microsoft.com/office/drawing/2014/main" id="{F71B493E-0E9F-ACC9-EEF9-0D87EA35FB47}"/>
              </a:ext>
            </a:extLst>
          </p:cNvPr>
          <p:cNvGraphicFramePr>
            <a:graphicFrameLocks noGrp="1" noDrilldown="1" noMove="1" noResize="1"/>
          </p:cNvGraphicFramePr>
          <p:nvPr>
            <p:extLst>
              <p:ext uri="{D42A27DB-BD31-4B8C-83A1-F6EECF244321}">
                <p14:modId xmlns:p14="http://schemas.microsoft.com/office/powerpoint/2010/main" val="880374750"/>
              </p:ext>
            </p:extLst>
          </p:nvPr>
        </p:nvGraphicFramePr>
        <p:xfrm>
          <a:off x="3534410" y="528320"/>
          <a:ext cx="8384320" cy="5933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2988DC9-0356-D3A0-F4D1-CA30CE8D56FB}"/>
              </a:ext>
            </a:extLst>
          </p:cNvPr>
          <p:cNvSpPr>
            <a:spLocks noGrp="1" noRot="1" noMove="1" noResize="1" noEditPoints="1" noAdjustHandles="1" noChangeArrowheads="1" noChangeShapeType="1"/>
          </p:cNvSpPr>
          <p:nvPr>
            <p:ph type="title" idx="4294967295"/>
          </p:nvPr>
        </p:nvSpPr>
        <p:spPr>
          <a:xfrm>
            <a:off x="63205" y="1055953"/>
            <a:ext cx="3603625" cy="1490663"/>
          </a:xfrm>
        </p:spPr>
        <p:txBody>
          <a:bodyPr vert="horz" lIns="91440" tIns="45720" rIns="91440" bIns="45720" rtlCol="0" anchor="ctr">
            <a:noAutofit/>
          </a:bodyPr>
          <a:lstStyle/>
          <a:p>
            <a:pPr algn="ctr">
              <a:lnSpc>
                <a:spcPct val="80000"/>
              </a:lnSpc>
            </a:pPr>
            <a:r>
              <a:rPr lang="en-US" sz="5400" spc="150" dirty="0">
                <a:solidFill>
                  <a:schemeClr val="tx1"/>
                </a:solidFill>
              </a:rPr>
              <a:t>PARTNERS</a:t>
            </a:r>
          </a:p>
        </p:txBody>
      </p:sp>
      <p:pic>
        <p:nvPicPr>
          <p:cNvPr id="8" name="Picture 7">
            <a:extLst>
              <a:ext uri="{FF2B5EF4-FFF2-40B4-BE49-F238E27FC236}">
                <a16:creationId xmlns:a16="http://schemas.microsoft.com/office/drawing/2014/main" id="{6CF855B8-9180-18E3-8DFA-46917DBAFB3A}"/>
              </a:ext>
            </a:extLst>
          </p:cNvPr>
          <p:cNvPicPr>
            <a:picLocks noGrp="1" noRot="1" noChangeAspect="1" noMove="1" noResize="1" noEditPoints="1" noAdjustHandles="1" noChangeArrowheads="1" noChangeShapeType="1" noCrop="1"/>
          </p:cNvPicPr>
          <p:nvPr/>
        </p:nvPicPr>
        <p:blipFill>
          <a:blip r:embed="rId8"/>
          <a:stretch>
            <a:fillRect/>
          </a:stretch>
        </p:blipFill>
        <p:spPr>
          <a:xfrm rot="5400000">
            <a:off x="774187" y="2731131"/>
            <a:ext cx="1813940" cy="2098436"/>
          </a:xfrm>
          <a:prstGeom prst="rect">
            <a:avLst/>
          </a:prstGeom>
        </p:spPr>
      </p:pic>
      <p:cxnSp>
        <p:nvCxnSpPr>
          <p:cNvPr id="24" name="Connector: Curved 23">
            <a:extLst>
              <a:ext uri="{FF2B5EF4-FFF2-40B4-BE49-F238E27FC236}">
                <a16:creationId xmlns:a16="http://schemas.microsoft.com/office/drawing/2014/main" id="{35E71B1F-9E05-62FE-977E-5D4F8493D2E5}"/>
              </a:ext>
            </a:extLst>
          </p:cNvPr>
          <p:cNvCxnSpPr>
            <a:cxnSpLocks/>
          </p:cNvCxnSpPr>
          <p:nvPr/>
        </p:nvCxnSpPr>
        <p:spPr>
          <a:xfrm rot="10800000" flipV="1">
            <a:off x="6483382" y="4687319"/>
            <a:ext cx="2547497" cy="26857"/>
          </a:xfrm>
          <a:prstGeom prst="curvedConnector3">
            <a:avLst/>
          </a:prstGeom>
          <a:ln w="19050"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26" name="Connector: Curved 25">
            <a:extLst>
              <a:ext uri="{FF2B5EF4-FFF2-40B4-BE49-F238E27FC236}">
                <a16:creationId xmlns:a16="http://schemas.microsoft.com/office/drawing/2014/main" id="{367AC6B9-341E-863E-05C1-9D3D054BF685}"/>
              </a:ext>
            </a:extLst>
          </p:cNvPr>
          <p:cNvCxnSpPr>
            <a:cxnSpLocks/>
          </p:cNvCxnSpPr>
          <p:nvPr/>
        </p:nvCxnSpPr>
        <p:spPr>
          <a:xfrm>
            <a:off x="6513922" y="2290713"/>
            <a:ext cx="2516956" cy="2309567"/>
          </a:xfrm>
          <a:prstGeom prst="curvedConnector3">
            <a:avLst/>
          </a:prstGeom>
          <a:ln w="19050"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27" name="Connector: Curved 26">
            <a:extLst>
              <a:ext uri="{FF2B5EF4-FFF2-40B4-BE49-F238E27FC236}">
                <a16:creationId xmlns:a16="http://schemas.microsoft.com/office/drawing/2014/main" id="{C91251BA-F419-1E4D-F972-3EBC596864A0}"/>
              </a:ext>
            </a:extLst>
          </p:cNvPr>
          <p:cNvCxnSpPr>
            <a:cxnSpLocks/>
          </p:cNvCxnSpPr>
          <p:nvPr/>
        </p:nvCxnSpPr>
        <p:spPr>
          <a:xfrm>
            <a:off x="6513922" y="2183005"/>
            <a:ext cx="2516956" cy="12700"/>
          </a:xfrm>
          <a:prstGeom prst="curvedConnector3">
            <a:avLst>
              <a:gd name="adj1" fmla="val 50000"/>
            </a:avLst>
          </a:prstGeom>
          <a:ln w="19050"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35" name="Connector: Curved 34">
            <a:extLst>
              <a:ext uri="{FF2B5EF4-FFF2-40B4-BE49-F238E27FC236}">
                <a16:creationId xmlns:a16="http://schemas.microsoft.com/office/drawing/2014/main" id="{2872E23B-5BCB-1054-D28B-E0A3043DEA5C}"/>
              </a:ext>
            </a:extLst>
          </p:cNvPr>
          <p:cNvCxnSpPr>
            <a:cxnSpLocks/>
          </p:cNvCxnSpPr>
          <p:nvPr/>
        </p:nvCxnSpPr>
        <p:spPr>
          <a:xfrm rot="5400000" flipH="1" flipV="1">
            <a:off x="7477714" y="3320105"/>
            <a:ext cx="2424469" cy="1543353"/>
          </a:xfrm>
          <a:prstGeom prst="curvedConnector3">
            <a:avLst/>
          </a:prstGeom>
          <a:ln w="19050"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37" name="Connector: Curved 36">
            <a:extLst>
              <a:ext uri="{FF2B5EF4-FFF2-40B4-BE49-F238E27FC236}">
                <a16:creationId xmlns:a16="http://schemas.microsoft.com/office/drawing/2014/main" id="{A2CBB2A8-286A-A7BE-44A4-A2E35104A894}"/>
              </a:ext>
            </a:extLst>
          </p:cNvPr>
          <p:cNvCxnSpPr>
            <a:cxnSpLocks/>
          </p:cNvCxnSpPr>
          <p:nvPr/>
        </p:nvCxnSpPr>
        <p:spPr>
          <a:xfrm rot="16200000" flipH="1">
            <a:off x="7634213" y="1984933"/>
            <a:ext cx="2431340" cy="1863221"/>
          </a:xfrm>
          <a:prstGeom prst="curvedConnector3">
            <a:avLst/>
          </a:prstGeom>
          <a:ln w="19050"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41" name="Connector: Curved 40">
            <a:extLst>
              <a:ext uri="{FF2B5EF4-FFF2-40B4-BE49-F238E27FC236}">
                <a16:creationId xmlns:a16="http://schemas.microsoft.com/office/drawing/2014/main" id="{3992D278-495F-F6B4-3918-81B92B589029}"/>
              </a:ext>
            </a:extLst>
          </p:cNvPr>
          <p:cNvCxnSpPr>
            <a:cxnSpLocks/>
          </p:cNvCxnSpPr>
          <p:nvPr/>
        </p:nvCxnSpPr>
        <p:spPr>
          <a:xfrm rot="5400000">
            <a:off x="5555636" y="2112407"/>
            <a:ext cx="2431338" cy="1608275"/>
          </a:xfrm>
          <a:prstGeom prst="curvedConnector3">
            <a:avLst/>
          </a:prstGeom>
          <a:ln w="19050"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43" name="Connector: Curved 42">
            <a:extLst>
              <a:ext uri="{FF2B5EF4-FFF2-40B4-BE49-F238E27FC236}">
                <a16:creationId xmlns:a16="http://schemas.microsoft.com/office/drawing/2014/main" id="{07D07193-E883-0EE2-2DE0-3C66608A73B2}"/>
              </a:ext>
            </a:extLst>
          </p:cNvPr>
          <p:cNvCxnSpPr>
            <a:cxnSpLocks/>
          </p:cNvCxnSpPr>
          <p:nvPr/>
        </p:nvCxnSpPr>
        <p:spPr>
          <a:xfrm rot="10800000" flipV="1">
            <a:off x="6483381" y="2384978"/>
            <a:ext cx="2557120" cy="2221425"/>
          </a:xfrm>
          <a:prstGeom prst="curvedConnector3">
            <a:avLst/>
          </a:prstGeom>
          <a:ln w="19050"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47" name="Connector: Curved 46">
            <a:extLst>
              <a:ext uri="{FF2B5EF4-FFF2-40B4-BE49-F238E27FC236}">
                <a16:creationId xmlns:a16="http://schemas.microsoft.com/office/drawing/2014/main" id="{196CD7CA-7E99-52D0-4EE7-595008971427}"/>
              </a:ext>
            </a:extLst>
          </p:cNvPr>
          <p:cNvCxnSpPr>
            <a:cxnSpLocks/>
          </p:cNvCxnSpPr>
          <p:nvPr/>
        </p:nvCxnSpPr>
        <p:spPr>
          <a:xfrm rot="5400000" flipH="1" flipV="1">
            <a:off x="5935470" y="3469503"/>
            <a:ext cx="3622774" cy="46253"/>
          </a:xfrm>
          <a:prstGeom prst="curvedConnector3">
            <a:avLst/>
          </a:prstGeom>
          <a:ln w="19050"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1237129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9A59D6AC-B583-4DCF-89D8-12F6A13BD2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0819A562-3A05-4F49-8985-6050DA5B3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cap="sq">
            <a:solidFill>
              <a:schemeClr val="bg1">
                <a:lumMod val="90000"/>
                <a:lumOff val="1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16BC1009-44B8-469B-8AB6-7A0642CC6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C688E425-E333-212D-0719-0889595E8698}"/>
              </a:ext>
            </a:extLst>
          </p:cNvPr>
          <p:cNvSpPr>
            <a:spLocks/>
          </p:cNvSpPr>
          <p:nvPr/>
        </p:nvSpPr>
        <p:spPr>
          <a:xfrm>
            <a:off x="8987698" y="708075"/>
            <a:ext cx="2466569" cy="1439656"/>
          </a:xfrm>
          <a:prstGeom prst="rect">
            <a:avLst/>
          </a:prstGeom>
        </p:spPr>
        <p:txBody>
          <a:bodyPr wrap="square" anchor="t">
            <a:normAutofit/>
          </a:bodyPr>
          <a:lstStyle/>
          <a:p>
            <a:pPr defTabSz="599938">
              <a:lnSpc>
                <a:spcPct val="90000"/>
              </a:lnSpc>
              <a:spcAft>
                <a:spcPts val="486"/>
              </a:spcAft>
            </a:pPr>
            <a:r>
              <a:rPr lang="en-US" sz="1600" b="1" kern="1200" dirty="0">
                <a:solidFill>
                  <a:srgbClr val="555555"/>
                </a:solidFill>
                <a:latin typeface="+mn-lt"/>
                <a:ea typeface="+mn-ea"/>
                <a:cs typeface="+mn-cs"/>
              </a:rPr>
              <a:t>Connection Methods</a:t>
            </a:r>
            <a:br>
              <a:rPr lang="en-US" sz="1600" kern="1200" dirty="0">
                <a:solidFill>
                  <a:srgbClr val="555555"/>
                </a:solidFill>
                <a:latin typeface="+mn-lt"/>
                <a:ea typeface="+mn-ea"/>
                <a:cs typeface="+mn-cs"/>
              </a:rPr>
            </a:br>
            <a:r>
              <a:rPr lang="en-US" sz="1600" kern="1200" dirty="0">
                <a:solidFill>
                  <a:srgbClr val="555555"/>
                </a:solidFill>
                <a:latin typeface="+mn-lt"/>
                <a:ea typeface="+mn-ea"/>
                <a:cs typeface="+mn-cs"/>
              </a:rPr>
              <a:t>Engaging with families through home visits, community visits, phone calls, and online platforms.</a:t>
            </a:r>
            <a:endParaRPr lang="en-US" sz="1600" dirty="0"/>
          </a:p>
        </p:txBody>
      </p:sp>
      <p:sp>
        <p:nvSpPr>
          <p:cNvPr id="12" name="TextBox 11">
            <a:extLst>
              <a:ext uri="{FF2B5EF4-FFF2-40B4-BE49-F238E27FC236}">
                <a16:creationId xmlns:a16="http://schemas.microsoft.com/office/drawing/2014/main" id="{E5F8B87E-DCD5-D742-3D09-57F8CB127C4E}"/>
              </a:ext>
            </a:extLst>
          </p:cNvPr>
          <p:cNvSpPr txBox="1"/>
          <p:nvPr/>
        </p:nvSpPr>
        <p:spPr>
          <a:xfrm>
            <a:off x="8987698" y="4609948"/>
            <a:ext cx="2376017" cy="1513853"/>
          </a:xfrm>
          <a:prstGeom prst="rect">
            <a:avLst/>
          </a:prstGeom>
          <a:noFill/>
        </p:spPr>
        <p:txBody>
          <a:bodyPr wrap="square" rtlCol="0" anchor="t">
            <a:noAutofit/>
          </a:bodyPr>
          <a:lstStyle/>
          <a:p>
            <a:pPr defTabSz="599938">
              <a:lnSpc>
                <a:spcPct val="90000"/>
              </a:lnSpc>
              <a:spcAft>
                <a:spcPts val="486"/>
              </a:spcAft>
            </a:pPr>
            <a:r>
              <a:rPr lang="en-US" sz="1600" b="1" kern="1200" dirty="0">
                <a:solidFill>
                  <a:srgbClr val="555555"/>
                </a:solidFill>
                <a:latin typeface="+mn-lt"/>
                <a:ea typeface="+mn-ea"/>
                <a:cs typeface="+mn-cs"/>
              </a:rPr>
              <a:t>Collaboration</a:t>
            </a:r>
            <a:br>
              <a:rPr lang="en-US" sz="1600" kern="1200" dirty="0">
                <a:solidFill>
                  <a:srgbClr val="555555"/>
                </a:solidFill>
                <a:latin typeface="+mn-lt"/>
                <a:ea typeface="+mn-ea"/>
                <a:cs typeface="+mn-cs"/>
              </a:rPr>
            </a:br>
            <a:r>
              <a:rPr lang="en-US" sz="1600" kern="1200" dirty="0">
                <a:solidFill>
                  <a:srgbClr val="555555"/>
                </a:solidFill>
                <a:latin typeface="+mn-lt"/>
                <a:ea typeface="+mn-ea"/>
                <a:cs typeface="+mn-cs"/>
              </a:rPr>
              <a:t>Working across three school districts and multiple campuses to reach families and make connections.</a:t>
            </a:r>
            <a:endParaRPr lang="en-US" sz="1600" dirty="0"/>
          </a:p>
        </p:txBody>
      </p:sp>
      <p:sp>
        <p:nvSpPr>
          <p:cNvPr id="10" name="TextBox 9">
            <a:extLst>
              <a:ext uri="{FF2B5EF4-FFF2-40B4-BE49-F238E27FC236}">
                <a16:creationId xmlns:a16="http://schemas.microsoft.com/office/drawing/2014/main" id="{5D7CB7E7-FD1E-BBB4-CD3F-423B13981AA0}"/>
              </a:ext>
            </a:extLst>
          </p:cNvPr>
          <p:cNvSpPr txBox="1"/>
          <p:nvPr/>
        </p:nvSpPr>
        <p:spPr>
          <a:xfrm>
            <a:off x="8987698" y="2139830"/>
            <a:ext cx="2363544" cy="2388414"/>
          </a:xfrm>
          <a:prstGeom prst="rect">
            <a:avLst/>
          </a:prstGeom>
          <a:noFill/>
        </p:spPr>
        <p:txBody>
          <a:bodyPr wrap="square" rtlCol="0" anchor="t">
            <a:normAutofit/>
          </a:bodyPr>
          <a:lstStyle/>
          <a:p>
            <a:pPr defTabSz="599938">
              <a:lnSpc>
                <a:spcPct val="90000"/>
              </a:lnSpc>
              <a:spcAft>
                <a:spcPts val="486"/>
              </a:spcAft>
            </a:pPr>
            <a:r>
              <a:rPr lang="en-US" sz="1600" b="1" kern="1200" dirty="0">
                <a:solidFill>
                  <a:srgbClr val="555555"/>
                </a:solidFill>
                <a:latin typeface="+mn-lt"/>
                <a:ea typeface="+mn-ea"/>
                <a:cs typeface="+mn-cs"/>
              </a:rPr>
              <a:t>Supportive Services</a:t>
            </a:r>
            <a:br>
              <a:rPr lang="en-US" sz="1600" kern="1200" dirty="0">
                <a:solidFill>
                  <a:srgbClr val="555555"/>
                </a:solidFill>
                <a:latin typeface="+mn-lt"/>
                <a:ea typeface="+mn-ea"/>
                <a:cs typeface="+mn-cs"/>
              </a:rPr>
            </a:br>
            <a:r>
              <a:rPr lang="en-US" sz="1600" kern="1200" dirty="0">
                <a:solidFill>
                  <a:srgbClr val="555555"/>
                </a:solidFill>
                <a:latin typeface="+mn-lt"/>
                <a:ea typeface="+mn-ea"/>
                <a:cs typeface="+mn-cs"/>
              </a:rPr>
              <a:t>Include a wide variety and flexibility such as assisting with food access, SNAP and Medicaid applications, school enrollments, doctor appointments, resource connections, and emotional support</a:t>
            </a:r>
            <a:r>
              <a:rPr lang="en-US" sz="1620" kern="1200" dirty="0">
                <a:solidFill>
                  <a:srgbClr val="555555"/>
                </a:solidFill>
                <a:latin typeface="+mn-lt"/>
                <a:ea typeface="+mn-ea"/>
                <a:cs typeface="+mn-cs"/>
              </a:rPr>
              <a:t>.</a:t>
            </a:r>
            <a:endParaRPr lang="en-US" sz="2000" dirty="0"/>
          </a:p>
        </p:txBody>
      </p:sp>
      <p:sp>
        <p:nvSpPr>
          <p:cNvPr id="13" name="TextBox 12">
            <a:extLst>
              <a:ext uri="{FF2B5EF4-FFF2-40B4-BE49-F238E27FC236}">
                <a16:creationId xmlns:a16="http://schemas.microsoft.com/office/drawing/2014/main" id="{32F67997-38F9-7688-E8E5-C8AF8521BCAB}"/>
              </a:ext>
            </a:extLst>
          </p:cNvPr>
          <p:cNvSpPr txBox="1"/>
          <p:nvPr/>
        </p:nvSpPr>
        <p:spPr>
          <a:xfrm>
            <a:off x="6309503" y="2252055"/>
            <a:ext cx="2098774" cy="2458173"/>
          </a:xfrm>
          <a:prstGeom prst="rect">
            <a:avLst/>
          </a:prstGeom>
          <a:noFill/>
        </p:spPr>
        <p:txBody>
          <a:bodyPr wrap="square" rtlCol="0" anchor="t">
            <a:normAutofit/>
          </a:bodyPr>
          <a:lstStyle/>
          <a:p>
            <a:pPr defTabSz="599938">
              <a:lnSpc>
                <a:spcPct val="90000"/>
              </a:lnSpc>
              <a:spcAft>
                <a:spcPts val="486"/>
              </a:spcAft>
            </a:pPr>
            <a:r>
              <a:rPr lang="en-US" sz="1600" b="1" kern="1200" dirty="0">
                <a:solidFill>
                  <a:srgbClr val="555555"/>
                </a:solidFill>
                <a:latin typeface="+mn-lt"/>
                <a:ea typeface="+mn-ea"/>
                <a:cs typeface="+mn-cs"/>
              </a:rPr>
              <a:t>Comprehensive Support</a:t>
            </a:r>
            <a:br>
              <a:rPr lang="en-US" sz="1600" kern="1200" dirty="0">
                <a:solidFill>
                  <a:srgbClr val="555555"/>
                </a:solidFill>
                <a:latin typeface="+mn-lt"/>
                <a:ea typeface="+mn-ea"/>
                <a:cs typeface="+mn-cs"/>
              </a:rPr>
            </a:br>
            <a:r>
              <a:rPr lang="en-US" sz="1600" kern="1200" dirty="0">
                <a:solidFill>
                  <a:srgbClr val="555555"/>
                </a:solidFill>
                <a:latin typeface="+mn-lt"/>
                <a:ea typeface="+mn-ea"/>
                <a:cs typeface="+mn-cs"/>
              </a:rPr>
              <a:t>Ensuring families receive holistic support, including healthcare, food security, housing, parent skills training,  and emotional well-being</a:t>
            </a:r>
            <a:r>
              <a:rPr lang="en-US" sz="1215" kern="1200" dirty="0">
                <a:solidFill>
                  <a:srgbClr val="555555"/>
                </a:solidFill>
                <a:latin typeface="+mn-lt"/>
                <a:ea typeface="+mn-ea"/>
                <a:cs typeface="+mn-cs"/>
              </a:rPr>
              <a:t>.</a:t>
            </a:r>
            <a:endParaRPr lang="en-US" sz="1500" dirty="0"/>
          </a:p>
        </p:txBody>
      </p:sp>
      <p:pic>
        <p:nvPicPr>
          <p:cNvPr id="40" name="Picture 39">
            <a:extLst>
              <a:ext uri="{FF2B5EF4-FFF2-40B4-BE49-F238E27FC236}">
                <a16:creationId xmlns:a16="http://schemas.microsoft.com/office/drawing/2014/main" id="{172238E3-E9AE-57A7-158E-3B4757AD1165}"/>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1428880" y="1123527"/>
            <a:ext cx="4604800" cy="4604800"/>
          </a:xfrm>
          <a:prstGeom prst="rect">
            <a:avLst/>
          </a:prstGeom>
        </p:spPr>
      </p:pic>
    </p:spTree>
    <p:extLst>
      <p:ext uri="{BB962C8B-B14F-4D97-AF65-F5344CB8AC3E}">
        <p14:creationId xmlns:p14="http://schemas.microsoft.com/office/powerpoint/2010/main" val="21446874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1_Office Theme">
  <a:themeElements>
    <a:clrScheme name="Custom 3">
      <a:dk1>
        <a:srgbClr val="000000"/>
      </a:dk1>
      <a:lt1>
        <a:srgbClr val="FFFFFF"/>
      </a:lt1>
      <a:dk2>
        <a:srgbClr val="718DB2"/>
      </a:dk2>
      <a:lt2>
        <a:srgbClr val="FEFFFF"/>
      </a:lt2>
      <a:accent1>
        <a:srgbClr val="5E5E5E"/>
      </a:accent1>
      <a:accent2>
        <a:srgbClr val="E7E6E6"/>
      </a:accent2>
      <a:accent3>
        <a:srgbClr val="D7CDC8"/>
      </a:accent3>
      <a:accent4>
        <a:srgbClr val="AFA5A0"/>
      </a:accent4>
      <a:accent5>
        <a:srgbClr val="918787"/>
      </a:accent5>
      <a:accent6>
        <a:srgbClr val="556969"/>
      </a:accent6>
      <a:hlink>
        <a:srgbClr val="3758C1"/>
      </a:hlink>
      <a:folHlink>
        <a:srgbClr val="00539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4">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7F3172C-D5C2-47C5-8A9E-3BD610D79D5D}">
  <we:reference id="wa200005566" version="3.0.0.1" store="en-US" storeType="OMEX"/>
  <we:alternateReferences>
    <we:reference id="wa200005566" version="3.0.0.1" store="WA200005566"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22111E5032994D9929430E28761B6D" ma:contentTypeVersion="17" ma:contentTypeDescription="Create a new document." ma:contentTypeScope="" ma:versionID="ba49e466fd4cbd44d16915da0701d22f">
  <xsd:schema xmlns:xsd="http://www.w3.org/2001/XMLSchema" xmlns:xs="http://www.w3.org/2001/XMLSchema" xmlns:p="http://schemas.microsoft.com/office/2006/metadata/properties" xmlns:ns2="d395af0d-6f54-4ecc-993d-401e44c580c8" xmlns:ns3="ce289257-e3bb-48ca-82ac-afe0df52fa3f" targetNamespace="http://schemas.microsoft.com/office/2006/metadata/properties" ma:root="true" ma:fieldsID="71b06be14bda7831358578dfa0a2b2ce" ns2:_="" ns3:_="">
    <xsd:import namespace="d395af0d-6f54-4ecc-993d-401e44c580c8"/>
    <xsd:import namespace="ce289257-e3bb-48ca-82ac-afe0df52fa3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95af0d-6f54-4ecc-993d-401e44c580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b7a77b5-e59d-49f3-97a2-3dde868dbe2d"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e289257-e3bb-48ca-82ac-afe0df52fa3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a620ae3e-7051-4320-924b-6e135f54dcdd}" ma:internalName="TaxCatchAll" ma:showField="CatchAllData" ma:web="ce289257-e3bb-48ca-82ac-afe0df52fa3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61EA9A8-FC60-4691-8166-EA1005539352}"/>
</file>

<file path=customXml/itemProps2.xml><?xml version="1.0" encoding="utf-8"?>
<ds:datastoreItem xmlns:ds="http://schemas.openxmlformats.org/officeDocument/2006/customXml" ds:itemID="{59678DB1-E4A0-4F6C-B9B0-279B2B9D700E}"/>
</file>

<file path=docProps/app.xml><?xml version="1.0" encoding="utf-8"?>
<Properties xmlns="http://schemas.openxmlformats.org/officeDocument/2006/extended-properties" xmlns:vt="http://schemas.openxmlformats.org/officeDocument/2006/docPropsVTypes">
  <Template/>
  <TotalTime>337</TotalTime>
  <Words>1921</Words>
  <Application>Microsoft Office PowerPoint</Application>
  <PresentationFormat>Widescreen</PresentationFormat>
  <Paragraphs>85</Paragraphs>
  <Slides>12</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Aptos</vt:lpstr>
      <vt:lpstr>Arial</vt:lpstr>
      <vt:lpstr>Calibri</vt:lpstr>
      <vt:lpstr>Corbel</vt:lpstr>
      <vt:lpstr>Poppins</vt:lpstr>
      <vt:lpstr>Wingdings</vt:lpstr>
      <vt:lpstr>Banded</vt:lpstr>
      <vt:lpstr>1_Office Theme</vt:lpstr>
      <vt:lpstr>Family Engagement</vt:lpstr>
      <vt:lpstr>ABOUT Taylor</vt:lpstr>
      <vt:lpstr>About Leah </vt:lpstr>
      <vt:lpstr>The gift of my job</vt:lpstr>
      <vt:lpstr>Topics we will talk about today</vt:lpstr>
      <vt:lpstr>What comes to mind when you hear the term “peer support?”</vt:lpstr>
      <vt:lpstr>Peer support is…    </vt:lpstr>
      <vt:lpstr>PARTNERS</vt:lpstr>
      <vt:lpstr>PowerPoint Presentation</vt:lpstr>
      <vt:lpstr>Community outcomes</vt:lpstr>
      <vt:lpstr>GRATITUDE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Engagement</dc:title>
  <dc:creator>Leah M. Kelly</dc:creator>
  <cp:lastModifiedBy>Leah M. Kelly</cp:lastModifiedBy>
  <cp:revision>2</cp:revision>
  <dcterms:created xsi:type="dcterms:W3CDTF">2024-04-07T15:37:01Z</dcterms:created>
  <dcterms:modified xsi:type="dcterms:W3CDTF">2024-04-08T21:44:31Z</dcterms:modified>
</cp:coreProperties>
</file>