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omments/modernComment_101_0.xml" ContentType="application/vnd.ms-powerpoint.comments+xml"/>
  <Override PartName="/ppt/comments/modernComment_120_0.xml" ContentType="application/vnd.ms-powerpoint.comments+xml"/>
  <Override PartName="/ppt/comments/modernComment_121_6141FAA6.xml" ContentType="application/vnd.ms-powerpoint.comments+xml"/>
  <Override PartName="/ppt/notesSlides/notesSlide1.xml" ContentType="application/vnd.openxmlformats-officedocument.presentationml.notesSlide+xml"/>
  <Override PartName="/ppt/comments/modernComment_122_E924BE5B.xml" ContentType="application/vnd.ms-powerpoint.comments+xml"/>
  <Override PartName="/ppt/notesSlides/notesSlide2.xml" ContentType="application/vnd.openxmlformats-officedocument.presentationml.notesSlide+xml"/>
  <Override PartName="/ppt/comments/modernComment_124_FEBF0FA7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93" r:id="rId5"/>
    <p:sldMasterId id="2147483709" r:id="rId6"/>
    <p:sldMasterId id="2147483756" r:id="rId7"/>
    <p:sldMasterId id="2147483678" r:id="rId8"/>
  </p:sldMasterIdLst>
  <p:notesMasterIdLst>
    <p:notesMasterId r:id="rId17"/>
  </p:notesMasterIdLst>
  <p:sldIdLst>
    <p:sldId id="287" r:id="rId9"/>
    <p:sldId id="257" r:id="rId10"/>
    <p:sldId id="288" r:id="rId11"/>
    <p:sldId id="268" r:id="rId12"/>
    <p:sldId id="289" r:id="rId13"/>
    <p:sldId id="290" r:id="rId14"/>
    <p:sldId id="291" r:id="rId15"/>
    <p:sldId id="292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14BD0C-1B6B-E537-0163-B2738560155A}" name="Molly Sanders" initials="MS" userId="8ZqxIf0El46wQXWklHkNAd3s36VEgqEeH0Qem0TSQFg=" providerId="None"/>
  <p188:author id="{A594AF49-1D23-D4EE-B18D-B43B5DD8FD80}" name="Amanda Bowling" initials="AB" userId="NGoD8Em2dV+sb7F9PwA7Cbg70j1uFYSUgOZcdrQ7j+o=" providerId="None"/>
  <p188:author id="{A68D2FDC-3814-BDBB-D6D4-28AC6CFB3C10}" name="Ashton Millet" initials="AM" userId="zDXD7pyPY6oDnEp/Jr+603k1CEtXzpYKdXo+llqsi0w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C0C"/>
    <a:srgbClr val="4472C4"/>
    <a:srgbClr val="69447B"/>
    <a:srgbClr val="A8301C"/>
    <a:srgbClr val="44546A"/>
    <a:srgbClr val="3C6EBE"/>
    <a:srgbClr val="2F5CAC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958F0-5FF0-4C40-8C76-BC4888CB4E20}" v="372" dt="2022-05-02T02:44:33.564"/>
    <p1510:client id="{36EE2D44-7DCA-458A-AEDB-DA8D7292EE9C}" v="5" dt="2022-04-29T15:28:17.123"/>
    <p1510:client id="{7DAD1524-1047-4869-8B88-16F5C0677C9B}" v="8" dt="2022-04-29T15:40:37.356"/>
    <p1510:client id="{C0483343-2CC7-4206-B241-ED980EAD8922}" v="7" dt="2022-05-03T16:15:41.9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2" autoAdjust="0"/>
    <p:restoredTop sz="94274" autoAdjust="0"/>
  </p:normalViewPr>
  <p:slideViewPr>
    <p:cSldViewPr snapToGrid="0">
      <p:cViewPr varScale="1">
        <p:scale>
          <a:sx n="53" d="100"/>
          <a:sy n="53" d="100"/>
        </p:scale>
        <p:origin x="102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Bowling" userId="NGoD8Em2dV+sb7F9PwA7Cbg70j1uFYSUgOZcdrQ7j+o=" providerId="None" clId="Web-{7DAD1524-1047-4869-8B88-16F5C0677C9B}"/>
    <pc:docChg chg="mod modSld">
      <pc:chgData name="Amanda Bowling" userId="NGoD8Em2dV+sb7F9PwA7Cbg70j1uFYSUgOZcdrQ7j+o=" providerId="None" clId="Web-{7DAD1524-1047-4869-8B88-16F5C0677C9B}" dt="2022-04-29T15:40:37.356" v="12"/>
      <pc:docMkLst>
        <pc:docMk/>
      </pc:docMkLst>
      <pc:sldChg chg="modSp modCm">
        <pc:chgData name="Amanda Bowling" userId="NGoD8Em2dV+sb7F9PwA7Cbg70j1uFYSUgOZcdrQ7j+o=" providerId="None" clId="Web-{7DAD1524-1047-4869-8B88-16F5C0677C9B}" dt="2022-04-29T15:35:37.988" v="7" actId="20577"/>
        <pc:sldMkLst>
          <pc:docMk/>
          <pc:sldMk cId="0" sldId="257"/>
        </pc:sldMkLst>
        <pc:spChg chg="mod">
          <ac:chgData name="Amanda Bowling" userId="NGoD8Em2dV+sb7F9PwA7Cbg70j1uFYSUgOZcdrQ7j+o=" providerId="None" clId="Web-{7DAD1524-1047-4869-8B88-16F5C0677C9B}" dt="2022-04-29T15:35:37.988" v="7" actId="20577"/>
          <ac:spMkLst>
            <pc:docMk/>
            <pc:sldMk cId="0" sldId="257"/>
            <ac:spMk id="3" creationId="{26B7D7F4-ACF3-4449-8721-55934FE211D1}"/>
          </ac:spMkLst>
        </pc:spChg>
      </pc:sldChg>
      <pc:sldChg chg="modCm">
        <pc:chgData name="Amanda Bowling" userId="NGoD8Em2dV+sb7F9PwA7Cbg70j1uFYSUgOZcdrQ7j+o=" providerId="None" clId="Web-{7DAD1524-1047-4869-8B88-16F5C0677C9B}" dt="2022-04-29T15:36:41.802" v="9"/>
        <pc:sldMkLst>
          <pc:docMk/>
          <pc:sldMk cId="0" sldId="288"/>
        </pc:sldMkLst>
      </pc:sldChg>
      <pc:sldChg chg="addCm">
        <pc:chgData name="Amanda Bowling" userId="NGoD8Em2dV+sb7F9PwA7Cbg70j1uFYSUgOZcdrQ7j+o=" providerId="None" clId="Web-{7DAD1524-1047-4869-8B88-16F5C0677C9B}" dt="2022-04-29T15:37:45.257" v="10"/>
        <pc:sldMkLst>
          <pc:docMk/>
          <pc:sldMk cId="1631713958" sldId="289"/>
        </pc:sldMkLst>
      </pc:sldChg>
      <pc:sldChg chg="addCm">
        <pc:chgData name="Amanda Bowling" userId="NGoD8Em2dV+sb7F9PwA7Cbg70j1uFYSUgOZcdrQ7j+o=" providerId="None" clId="Web-{7DAD1524-1047-4869-8B88-16F5C0677C9B}" dt="2022-04-29T15:38:11.914" v="11"/>
        <pc:sldMkLst>
          <pc:docMk/>
          <pc:sldMk cId="3911499355" sldId="290"/>
        </pc:sldMkLst>
      </pc:sldChg>
      <pc:sldChg chg="addCm">
        <pc:chgData name="Amanda Bowling" userId="NGoD8Em2dV+sb7F9PwA7Cbg70j1uFYSUgOZcdrQ7j+o=" providerId="None" clId="Web-{7DAD1524-1047-4869-8B88-16F5C0677C9B}" dt="2022-04-29T15:40:37.356" v="12"/>
        <pc:sldMkLst>
          <pc:docMk/>
          <pc:sldMk cId="4273934247" sldId="292"/>
        </pc:sldMkLst>
      </pc:sldChg>
    </pc:docChg>
  </pc:docChgLst>
  <pc:docChgLst>
    <pc:chgData name="Ashton Millet" userId="zDXD7pyPY6oDnEp/Jr+603k1CEtXzpYKdXo+llqsi0w=" providerId="None" clId="Web-{000958F0-5FF0-4C40-8C76-BC4888CB4E20}"/>
    <pc:docChg chg="modSld">
      <pc:chgData name="Ashton Millet" userId="zDXD7pyPY6oDnEp/Jr+603k1CEtXzpYKdXo+llqsi0w=" providerId="None" clId="Web-{000958F0-5FF0-4C40-8C76-BC4888CB4E20}" dt="2022-05-02T02:44:33.564" v="269"/>
      <pc:docMkLst>
        <pc:docMk/>
      </pc:docMkLst>
      <pc:sldChg chg="modSp modCm">
        <pc:chgData name="Ashton Millet" userId="zDXD7pyPY6oDnEp/Jr+603k1CEtXzpYKdXo+llqsi0w=" providerId="None" clId="Web-{000958F0-5FF0-4C40-8C76-BC4888CB4E20}" dt="2022-05-02T02:41:23.541" v="256" actId="14100"/>
        <pc:sldMkLst>
          <pc:docMk/>
          <pc:sldMk cId="0" sldId="257"/>
        </pc:sldMkLst>
        <pc:spChg chg="mod">
          <ac:chgData name="Ashton Millet" userId="zDXD7pyPY6oDnEp/Jr+603k1CEtXzpYKdXo+llqsi0w=" providerId="None" clId="Web-{000958F0-5FF0-4C40-8C76-BC4888CB4E20}" dt="2022-05-02T02:41:23.541" v="256" actId="14100"/>
          <ac:spMkLst>
            <pc:docMk/>
            <pc:sldMk cId="0" sldId="257"/>
            <ac:spMk id="3" creationId="{26B7D7F4-ACF3-4449-8721-55934FE211D1}"/>
          </ac:spMkLst>
        </pc:spChg>
      </pc:sldChg>
      <pc:sldChg chg="modSp">
        <pc:chgData name="Ashton Millet" userId="zDXD7pyPY6oDnEp/Jr+603k1CEtXzpYKdXo+llqsi0w=" providerId="None" clId="Web-{000958F0-5FF0-4C40-8C76-BC4888CB4E20}" dt="2022-05-02T02:34:29.759" v="252" actId="20577"/>
        <pc:sldMkLst>
          <pc:docMk/>
          <pc:sldMk cId="0" sldId="287"/>
        </pc:sldMkLst>
        <pc:spChg chg="mod">
          <ac:chgData name="Ashton Millet" userId="zDXD7pyPY6oDnEp/Jr+603k1CEtXzpYKdXo+llqsi0w=" providerId="None" clId="Web-{000958F0-5FF0-4C40-8C76-BC4888CB4E20}" dt="2022-05-02T02:34:29.759" v="252" actId="20577"/>
          <ac:spMkLst>
            <pc:docMk/>
            <pc:sldMk cId="0" sldId="287"/>
            <ac:spMk id="3" creationId="{B6F303EC-3B5C-4CD1-897A-B18A12C16A4F}"/>
          </ac:spMkLst>
        </pc:spChg>
      </pc:sldChg>
      <pc:sldChg chg="modCm">
        <pc:chgData name="Ashton Millet" userId="zDXD7pyPY6oDnEp/Jr+603k1CEtXzpYKdXo+llqsi0w=" providerId="None" clId="Web-{000958F0-5FF0-4C40-8C76-BC4888CB4E20}" dt="2022-05-02T02:42:12.465" v="257"/>
        <pc:sldMkLst>
          <pc:docMk/>
          <pc:sldMk cId="0" sldId="288"/>
        </pc:sldMkLst>
      </pc:sldChg>
      <pc:sldChg chg="addSp delSp modSp modCm">
        <pc:chgData name="Ashton Millet" userId="zDXD7pyPY6oDnEp/Jr+603k1CEtXzpYKdXo+llqsi0w=" providerId="None" clId="Web-{000958F0-5FF0-4C40-8C76-BC4888CB4E20}" dt="2022-05-02T02:42:24.794" v="258"/>
        <pc:sldMkLst>
          <pc:docMk/>
          <pc:sldMk cId="1631713958" sldId="289"/>
        </pc:sldMkLst>
        <pc:spChg chg="add mod">
          <ac:chgData name="Ashton Millet" userId="zDXD7pyPY6oDnEp/Jr+603k1CEtXzpYKdXo+llqsi0w=" providerId="None" clId="Web-{000958F0-5FF0-4C40-8C76-BC4888CB4E20}" dt="2022-05-02T01:57:18.593" v="69" actId="1076"/>
          <ac:spMkLst>
            <pc:docMk/>
            <pc:sldMk cId="1631713958" sldId="289"/>
            <ac:spMk id="2" creationId="{45FFB826-A59E-F62A-8691-92ED4EC47F85}"/>
          </ac:spMkLst>
        </pc:spChg>
        <pc:spChg chg="mod">
          <ac:chgData name="Ashton Millet" userId="zDXD7pyPY6oDnEp/Jr+603k1CEtXzpYKdXo+llqsi0w=" providerId="None" clId="Web-{000958F0-5FF0-4C40-8C76-BC4888CB4E20}" dt="2022-05-02T01:54:54.196" v="27" actId="1076"/>
          <ac:spMkLst>
            <pc:docMk/>
            <pc:sldMk cId="1631713958" sldId="289"/>
            <ac:spMk id="6" creationId="{5BEF1704-09CD-455F-A10C-4BE0184D19BA}"/>
          </ac:spMkLst>
        </pc:spChg>
        <pc:spChg chg="add del mod">
          <ac:chgData name="Ashton Millet" userId="zDXD7pyPY6oDnEp/Jr+603k1CEtXzpYKdXo+llqsi0w=" providerId="None" clId="Web-{000958F0-5FF0-4C40-8C76-BC4888CB4E20}" dt="2022-05-02T02:05:29.300" v="78"/>
          <ac:spMkLst>
            <pc:docMk/>
            <pc:sldMk cId="1631713958" sldId="289"/>
            <ac:spMk id="9" creationId="{424AC5CE-2EB4-79D5-A895-248BDB2252F9}"/>
          </ac:spMkLst>
        </pc:spChg>
        <pc:picChg chg="add del mod">
          <ac:chgData name="Ashton Millet" userId="zDXD7pyPY6oDnEp/Jr+603k1CEtXzpYKdXo+llqsi0w=" providerId="None" clId="Web-{000958F0-5FF0-4C40-8C76-BC4888CB4E20}" dt="2022-05-02T02:04:01.015" v="72"/>
          <ac:picMkLst>
            <pc:docMk/>
            <pc:sldMk cId="1631713958" sldId="289"/>
            <ac:picMk id="3" creationId="{DB33DE78-E297-8C47-3834-63553E3040D0}"/>
          </ac:picMkLst>
        </pc:picChg>
        <pc:picChg chg="add mod">
          <ac:chgData name="Ashton Millet" userId="zDXD7pyPY6oDnEp/Jr+603k1CEtXzpYKdXo+llqsi0w=" providerId="None" clId="Web-{000958F0-5FF0-4C40-8C76-BC4888CB4E20}" dt="2022-05-02T02:06:54.241" v="89" actId="1076"/>
          <ac:picMkLst>
            <pc:docMk/>
            <pc:sldMk cId="1631713958" sldId="289"/>
            <ac:picMk id="5" creationId="{183EEAD3-9CB8-AAC1-19B5-34DE242F816C}"/>
          </ac:picMkLst>
        </pc:picChg>
        <pc:picChg chg="del mod">
          <ac:chgData name="Ashton Millet" userId="zDXD7pyPY6oDnEp/Jr+603k1CEtXzpYKdXo+llqsi0w=" providerId="None" clId="Web-{000958F0-5FF0-4C40-8C76-BC4888CB4E20}" dt="2022-05-02T02:03:07.263" v="70"/>
          <ac:picMkLst>
            <pc:docMk/>
            <pc:sldMk cId="1631713958" sldId="289"/>
            <ac:picMk id="8" creationId="{289C4AFF-FF62-406A-BFCE-ED989D8D80CB}"/>
          </ac:picMkLst>
        </pc:picChg>
        <pc:picChg chg="add mod ord">
          <ac:chgData name="Ashton Millet" userId="zDXD7pyPY6oDnEp/Jr+603k1CEtXzpYKdXo+llqsi0w=" providerId="None" clId="Web-{000958F0-5FF0-4C40-8C76-BC4888CB4E20}" dt="2022-05-02T02:06:58.272" v="90" actId="14100"/>
          <ac:picMkLst>
            <pc:docMk/>
            <pc:sldMk cId="1631713958" sldId="289"/>
            <ac:picMk id="10" creationId="{13221333-CF27-2BFB-DFC8-FC1681183168}"/>
          </ac:picMkLst>
        </pc:picChg>
        <pc:picChg chg="add mod">
          <ac:chgData name="Ashton Millet" userId="zDXD7pyPY6oDnEp/Jr+603k1CEtXzpYKdXo+llqsi0w=" providerId="None" clId="Web-{000958F0-5FF0-4C40-8C76-BC4888CB4E20}" dt="2022-05-02T02:07:02.788" v="91" actId="1076"/>
          <ac:picMkLst>
            <pc:docMk/>
            <pc:sldMk cId="1631713958" sldId="289"/>
            <ac:picMk id="11" creationId="{5CD326CC-5AB7-A36A-FA42-3C033A4276FC}"/>
          </ac:picMkLst>
        </pc:picChg>
        <pc:picChg chg="del">
          <ac:chgData name="Ashton Millet" userId="zDXD7pyPY6oDnEp/Jr+603k1CEtXzpYKdXo+llqsi0w=" providerId="None" clId="Web-{000958F0-5FF0-4C40-8C76-BC4888CB4E20}" dt="2022-05-02T02:05:21.128" v="77"/>
          <ac:picMkLst>
            <pc:docMk/>
            <pc:sldMk cId="1631713958" sldId="289"/>
            <ac:picMk id="12" creationId="{E754C2A8-D3F4-41BD-9A4D-0366AD4F5418}"/>
          </ac:picMkLst>
        </pc:picChg>
        <pc:picChg chg="del">
          <ac:chgData name="Ashton Millet" userId="zDXD7pyPY6oDnEp/Jr+603k1CEtXzpYKdXo+llqsi0w=" providerId="None" clId="Web-{000958F0-5FF0-4C40-8C76-BC4888CB4E20}" dt="2022-05-02T02:05:37.925" v="81"/>
          <ac:picMkLst>
            <pc:docMk/>
            <pc:sldMk cId="1631713958" sldId="289"/>
            <ac:picMk id="14" creationId="{011F16F9-FE71-41CA-A1BC-3793F8626BB0}"/>
          </ac:picMkLst>
        </pc:picChg>
      </pc:sldChg>
      <pc:sldChg chg="addSp delSp modSp modCm">
        <pc:chgData name="Ashton Millet" userId="zDXD7pyPY6oDnEp/Jr+603k1CEtXzpYKdXo+llqsi0w=" providerId="None" clId="Web-{000958F0-5FF0-4C40-8C76-BC4888CB4E20}" dt="2022-05-02T02:20:56.055" v="209"/>
        <pc:sldMkLst>
          <pc:docMk/>
          <pc:sldMk cId="3911499355" sldId="290"/>
        </pc:sldMkLst>
        <pc:spChg chg="add del">
          <ac:chgData name="Ashton Millet" userId="zDXD7pyPY6oDnEp/Jr+603k1CEtXzpYKdXo+llqsi0w=" providerId="None" clId="Web-{000958F0-5FF0-4C40-8C76-BC4888CB4E20}" dt="2022-05-02T02:14:37.618" v="185"/>
          <ac:spMkLst>
            <pc:docMk/>
            <pc:sldMk cId="3911499355" sldId="290"/>
            <ac:spMk id="7" creationId="{F1919728-6939-FEFD-942D-1C2904029501}"/>
          </ac:spMkLst>
        </pc:spChg>
        <pc:spChg chg="add mod">
          <ac:chgData name="Ashton Millet" userId="zDXD7pyPY6oDnEp/Jr+603k1CEtXzpYKdXo+llqsi0w=" providerId="None" clId="Web-{000958F0-5FF0-4C40-8C76-BC4888CB4E20}" dt="2022-05-02T02:14:18.165" v="182" actId="1076"/>
          <ac:spMkLst>
            <pc:docMk/>
            <pc:sldMk cId="3911499355" sldId="290"/>
            <ac:spMk id="9" creationId="{35D9AEBF-8B61-2E66-6BB1-F9649C7FBC5C}"/>
          </ac:spMkLst>
        </pc:spChg>
        <pc:picChg chg="add del mod">
          <ac:chgData name="Ashton Millet" userId="zDXD7pyPY6oDnEp/Jr+603k1CEtXzpYKdXo+llqsi0w=" providerId="None" clId="Web-{000958F0-5FF0-4C40-8C76-BC4888CB4E20}" dt="2022-05-02T02:16:23.904" v="186"/>
          <ac:picMkLst>
            <pc:docMk/>
            <pc:sldMk cId="3911499355" sldId="290"/>
            <ac:picMk id="5" creationId="{7B4D8CFD-6E9A-A3E3-709F-03D407B29174}"/>
          </ac:picMkLst>
        </pc:picChg>
        <pc:picChg chg="del">
          <ac:chgData name="Ashton Millet" userId="zDXD7pyPY6oDnEp/Jr+603k1CEtXzpYKdXo+llqsi0w=" providerId="None" clId="Web-{000958F0-5FF0-4C40-8C76-BC4888CB4E20}" dt="2022-05-02T02:09:42.216" v="92"/>
          <ac:picMkLst>
            <pc:docMk/>
            <pc:sldMk cId="3911499355" sldId="290"/>
            <ac:picMk id="6" creationId="{6AD62398-46A2-49DB-92CF-6BB20BD0A499}"/>
          </ac:picMkLst>
        </pc:picChg>
        <pc:picChg chg="add del mod modCrop">
          <ac:chgData name="Ashton Millet" userId="zDXD7pyPY6oDnEp/Jr+603k1CEtXzpYKdXo+llqsi0w=" providerId="None" clId="Web-{000958F0-5FF0-4C40-8C76-BC4888CB4E20}" dt="2022-05-02T02:18:16.815" v="199"/>
          <ac:picMkLst>
            <pc:docMk/>
            <pc:sldMk cId="3911499355" sldId="290"/>
            <ac:picMk id="10" creationId="{0A844FCB-9DDF-07AD-654F-3EB7A19A8DEC}"/>
          </ac:picMkLst>
        </pc:picChg>
        <pc:picChg chg="add mod">
          <ac:chgData name="Ashton Millet" userId="zDXD7pyPY6oDnEp/Jr+603k1CEtXzpYKdXo+llqsi0w=" providerId="None" clId="Web-{000958F0-5FF0-4C40-8C76-BC4888CB4E20}" dt="2022-05-02T02:18:53.222" v="208" actId="1076"/>
          <ac:picMkLst>
            <pc:docMk/>
            <pc:sldMk cId="3911499355" sldId="290"/>
            <ac:picMk id="11" creationId="{A8D545F5-C9DC-0B08-F5A8-A82AFFA835CC}"/>
          </ac:picMkLst>
        </pc:picChg>
      </pc:sldChg>
      <pc:sldChg chg="addSp delSp modSp modCm">
        <pc:chgData name="Ashton Millet" userId="zDXD7pyPY6oDnEp/Jr+603k1CEtXzpYKdXo+llqsi0w=" providerId="None" clId="Web-{000958F0-5FF0-4C40-8C76-BC4888CB4E20}" dt="2022-05-02T02:44:33.564" v="269"/>
        <pc:sldMkLst>
          <pc:docMk/>
          <pc:sldMk cId="4273934247" sldId="292"/>
        </pc:sldMkLst>
        <pc:spChg chg="mod">
          <ac:chgData name="Ashton Millet" userId="zDXD7pyPY6oDnEp/Jr+603k1CEtXzpYKdXo+llqsi0w=" providerId="None" clId="Web-{000958F0-5FF0-4C40-8C76-BC4888CB4E20}" dt="2022-05-02T02:21:53.620" v="213" actId="1076"/>
          <ac:spMkLst>
            <pc:docMk/>
            <pc:sldMk cId="4273934247" sldId="292"/>
            <ac:spMk id="2" creationId="{487AE6F7-8195-4850-ADCD-EF983E35118A}"/>
          </ac:spMkLst>
        </pc:spChg>
        <pc:spChg chg="mod">
          <ac:chgData name="Ashton Millet" userId="zDXD7pyPY6oDnEp/Jr+603k1CEtXzpYKdXo+llqsi0w=" providerId="None" clId="Web-{000958F0-5FF0-4C40-8C76-BC4888CB4E20}" dt="2022-05-02T02:43:59.798" v="268" actId="1076"/>
          <ac:spMkLst>
            <pc:docMk/>
            <pc:sldMk cId="4273934247" sldId="292"/>
            <ac:spMk id="3" creationId="{F7FAC8EB-F317-43A5-8CD0-8E4AFB091EBE}"/>
          </ac:spMkLst>
        </pc:spChg>
        <pc:picChg chg="add mod">
          <ac:chgData name="Ashton Millet" userId="zDXD7pyPY6oDnEp/Jr+603k1CEtXzpYKdXo+llqsi0w=" providerId="None" clId="Web-{000958F0-5FF0-4C40-8C76-BC4888CB4E20}" dt="2022-05-02T02:25:53.083" v="227" actId="1076"/>
          <ac:picMkLst>
            <pc:docMk/>
            <pc:sldMk cId="4273934247" sldId="292"/>
            <ac:picMk id="5" creationId="{D4142C7F-7882-EA2B-1699-269C26616308}"/>
          </ac:picMkLst>
        </pc:picChg>
        <pc:picChg chg="del mod">
          <ac:chgData name="Ashton Millet" userId="zDXD7pyPY6oDnEp/Jr+603k1CEtXzpYKdXo+llqsi0w=" providerId="None" clId="Web-{000958F0-5FF0-4C40-8C76-BC4888CB4E20}" dt="2022-05-02T02:24:29.048" v="219"/>
          <ac:picMkLst>
            <pc:docMk/>
            <pc:sldMk cId="4273934247" sldId="292"/>
            <ac:picMk id="18" creationId="{6D6C2AFB-2CAC-44CD-842B-B62246BDB5E7}"/>
          </ac:picMkLst>
        </pc:picChg>
      </pc:sldChg>
    </pc:docChg>
  </pc:docChgLst>
  <pc:docChgLst>
    <pc:chgData name="Molly Sanders" userId="8ZqxIf0El46wQXWklHkNAd3s36VEgqEeH0Qem0TSQFg=" providerId="None" clId="Web-{36EE2D44-7DCA-458A-AEDB-DA8D7292EE9C}"/>
    <pc:docChg chg="mod">
      <pc:chgData name="Molly Sanders" userId="8ZqxIf0El46wQXWklHkNAd3s36VEgqEeH0Qem0TSQFg=" providerId="None" clId="Web-{36EE2D44-7DCA-458A-AEDB-DA8D7292EE9C}" dt="2022-04-29T15:28:17.123" v="4"/>
      <pc:docMkLst>
        <pc:docMk/>
      </pc:docMkLst>
      <pc:sldChg chg="addCm">
        <pc:chgData name="Molly Sanders" userId="8ZqxIf0El46wQXWklHkNAd3s36VEgqEeH0Qem0TSQFg=" providerId="None" clId="Web-{36EE2D44-7DCA-458A-AEDB-DA8D7292EE9C}" dt="2022-04-29T15:22:32.318" v="1"/>
        <pc:sldMkLst>
          <pc:docMk/>
          <pc:sldMk cId="0" sldId="257"/>
        </pc:sldMkLst>
      </pc:sldChg>
      <pc:sldChg chg="addCm modCm">
        <pc:chgData name="Molly Sanders" userId="8ZqxIf0El46wQXWklHkNAd3s36VEgqEeH0Qem0TSQFg=" providerId="None" clId="Web-{36EE2D44-7DCA-458A-AEDB-DA8D7292EE9C}" dt="2022-04-29T15:23:34.413" v="3"/>
        <pc:sldMkLst>
          <pc:docMk/>
          <pc:sldMk cId="0" sldId="288"/>
        </pc:sldMkLst>
      </pc:sldChg>
      <pc:sldChg chg="addCm">
        <pc:chgData name="Molly Sanders" userId="8ZqxIf0El46wQXWklHkNAd3s36VEgqEeH0Qem0TSQFg=" providerId="None" clId="Web-{36EE2D44-7DCA-458A-AEDB-DA8D7292EE9C}" dt="2022-04-29T15:28:17.123" v="4"/>
        <pc:sldMkLst>
          <pc:docMk/>
          <pc:sldMk cId="4273934247" sldId="292"/>
        </pc:sldMkLst>
      </pc:sldChg>
    </pc:docChg>
  </pc:docChgLst>
  <pc:docChgLst>
    <pc:chgData name="Ashton Millet" userId="zDXD7pyPY6oDnEp/Jr+603k1CEtXzpYKdXo+llqsi0w=" providerId="None" clId="Web-{C0483343-2CC7-4206-B241-ED980EAD8922}"/>
    <pc:docChg chg="mod modSld">
      <pc:chgData name="Ashton Millet" userId="zDXD7pyPY6oDnEp/Jr+603k1CEtXzpYKdXo+llqsi0w=" providerId="None" clId="Web-{C0483343-2CC7-4206-B241-ED980EAD8922}" dt="2022-05-03T16:15:41.975" v="14"/>
      <pc:docMkLst>
        <pc:docMk/>
      </pc:docMkLst>
      <pc:sldChg chg="modSp addCm modCm">
        <pc:chgData name="Ashton Millet" userId="zDXD7pyPY6oDnEp/Jr+603k1CEtXzpYKdXo+llqsi0w=" providerId="None" clId="Web-{C0483343-2CC7-4206-B241-ED980EAD8922}" dt="2022-05-03T16:03:52.566" v="12" actId="20577"/>
        <pc:sldMkLst>
          <pc:docMk/>
          <pc:sldMk cId="0" sldId="257"/>
        </pc:sldMkLst>
        <pc:spChg chg="mod">
          <ac:chgData name="Ashton Millet" userId="zDXD7pyPY6oDnEp/Jr+603k1CEtXzpYKdXo+llqsi0w=" providerId="None" clId="Web-{C0483343-2CC7-4206-B241-ED980EAD8922}" dt="2022-05-03T16:03:52.566" v="12" actId="20577"/>
          <ac:spMkLst>
            <pc:docMk/>
            <pc:sldMk cId="0" sldId="257"/>
            <ac:spMk id="3" creationId="{26B7D7F4-ACF3-4449-8721-55934FE211D1}"/>
          </ac:spMkLst>
        </pc:spChg>
      </pc:sldChg>
      <pc:sldChg chg="addCm modCm">
        <pc:chgData name="Ashton Millet" userId="zDXD7pyPY6oDnEp/Jr+603k1CEtXzpYKdXo+llqsi0w=" providerId="None" clId="Web-{C0483343-2CC7-4206-B241-ED980EAD8922}" dt="2022-05-03T16:15:41.975" v="14"/>
        <pc:sldMkLst>
          <pc:docMk/>
          <pc:sldMk cId="1631713958" sldId="289"/>
        </pc:sldMkLst>
      </pc:sldChg>
    </pc:docChg>
  </pc:docChgLst>
</pc:chgInfo>
</file>

<file path=ppt/comments/modernComment_10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1F1E942-01DD-4506-9CBB-B47631CCCEF9}" authorId="{B114BD0C-1B6B-E537-0163-B2738560155A}" status="resolved" created="2022-04-29T15:22:32.31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3" creationId="{26B7D7F4-ACF3-4449-8721-55934FE211D1}"/>
      <ac:txMk cp="606">
        <ac:context len="715" hash="1252783682"/>
      </ac:txMk>
    </ac:txMkLst>
    <p188:pos x="6600825" y="4391025"/>
    <p188:replyLst>
      <p188:reply id="{23EB5519-5E92-44C1-A900-7717E260BFD7}" authorId="{A594AF49-1D23-D4EE-B18D-B43B5DD8FD80}" created="2022-04-29T15:35:28.456">
        <p188:txBody>
          <a:bodyPr/>
          <a:lstStyle/>
          <a:p>
            <a:r>
              <a:rPr lang="en-US"/>
              <a:t>I like this suggestion</a:t>
            </a:r>
          </a:p>
        </p188:txBody>
      </p188:reply>
    </p188:replyLst>
    <p188:txBody>
      <a:bodyPr/>
      <a:lstStyle/>
      <a:p>
        <a:r>
          <a:rPr lang="en-US"/>
          <a:t>Suggest changing "maintaining" to "supporting" </a:t>
        </a:r>
      </a:p>
    </p188:txBody>
  </p188:cm>
  <p188:cm id="{A649D35D-A067-482D-B9C3-403804B75DFE}" authorId="{A68D2FDC-3814-BDBB-D6D4-28AC6CFB3C10}" created="2022-05-03T16:01:39.01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3" creationId="{26B7D7F4-ACF3-4449-8721-55934FE211D1}"/>
      <ac:txMk cp="686" len="11">
        <ac:context len="715" hash="1252783682"/>
      </ac:txMk>
    </ac:txMkLst>
    <p188:pos x="9475838" y="4154129"/>
    <p188:replyLst>
      <p188:reply id="{84C34931-6767-48A2-9662-118BC364537B}" authorId="{A68D2FDC-3814-BDBB-D6D4-28AC6CFB3C10}" created="2022-05-03T16:03:50.550">
        <p188:txBody>
          <a:bodyPr/>
          <a:lstStyle/>
          <a:p>
            <a:r>
              <a:rPr lang="en-US"/>
              <a:t>Be intentional about making connection of mental health connection with academic achievement and the whole student</a:t>
            </a:r>
          </a:p>
        </p188:txBody>
      </p188:reply>
    </p188:replyLst>
    <p188:txBody>
      <a:bodyPr/>
      <a:lstStyle/>
      <a:p>
        <a:r>
          <a:rPr lang="en-US"/>
          <a:t>Make this its own slide talking more about the goals</a:t>
        </a:r>
      </a:p>
    </p188:txBody>
  </p188:cm>
  <p188:cm id="{3E2CD01A-6CF3-44E1-92F1-14F571FFC249}" authorId="{A68D2FDC-3814-BDBB-D6D4-28AC6CFB3C10}" created="2022-05-03T16:01:58.32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3" creationId="{26B7D7F4-ACF3-4449-8721-55934FE211D1}"/>
      <ac:txMk cp="686" len="11">
        <ac:context len="715" hash="1252783682"/>
      </ac:txMk>
    </ac:txMkLst>
    <p188:pos x="9475838" y="4154129"/>
    <p188:txBody>
      <a:bodyPr/>
      <a:lstStyle/>
      <a:p>
        <a:r>
          <a:rPr lang="en-US"/>
          <a:t>Using technology for Mental Health services</a:t>
        </a:r>
      </a:p>
    </p188:txBody>
  </p188:cm>
</p188:cmLst>
</file>

<file path=ppt/comments/modernComment_12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256ACA6-6060-4FAE-8226-C65905D2998E}" authorId="{B114BD0C-1B6B-E537-0163-B2738560155A}" status="resolved" created="2022-04-29T15:23:12.600" complete="100000">
    <pc:sldMkLst xmlns:pc="http://schemas.microsoft.com/office/powerpoint/2013/main/command">
      <pc:docMk/>
      <pc:sldMk cId="0" sldId="288"/>
    </pc:sldMkLst>
    <p188:replyLst>
      <p188:reply id="{AEA5E32D-2605-4381-8CE0-B1442A1A9F26}" authorId="{A594AF49-1D23-D4EE-B18D-B43B5DD8FD80}" created="2022-04-29T15:36:30.317">
        <p188:txBody>
          <a:bodyPr/>
          <a:lstStyle/>
          <a:p>
            <a:r>
              <a:rPr lang="en-US"/>
              <a:t>AGREED! If not the numbers, city names would help too. It is a bit small and blurry</a:t>
            </a:r>
          </a:p>
        </p188:txBody>
      </p188:reply>
      <p188:reply id="{0B84F967-3D3C-461D-B39F-76B89D744021}" authorId="{A594AF49-1D23-D4EE-B18D-B43B5DD8FD80}" created="2022-04-29T15:36:41.802">
        <p188:txBody>
          <a:bodyPr/>
          <a:lstStyle/>
          <a:p>
            <a:r>
              <a:rPr lang="en-US"/>
              <a:t>The AGREED was about the LOVE of this map :) </a:t>
            </a:r>
          </a:p>
        </p188:txBody>
      </p188:reply>
    </p188:replyLst>
    <p188:txBody>
      <a:bodyPr/>
      <a:lstStyle/>
      <a:p>
        <a:r>
          <a:rPr lang="en-US"/>
          <a:t>REALLY LOVE THIS MAP!
I know you have limitations with formatting on map but if there is any way to increase the font size of ESC numbers that would make it easier to read</a:t>
        </a:r>
      </a:p>
    </p188:txBody>
  </p188:cm>
</p188:cmLst>
</file>

<file path=ppt/comments/modernComment_121_6141FAA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C0B6B46-3323-4667-BC92-D4523C0A3564}" authorId="{A594AF49-1D23-D4EE-B18D-B43B5DD8FD80}" status="resolved" created="2022-04-29T15:37:45.257" complete="100000">
    <pc:sldMkLst xmlns:pc="http://schemas.microsoft.com/office/powerpoint/2013/main/command">
      <pc:docMk/>
      <pc:sldMk cId="1631713958" sldId="289"/>
    </pc:sldMkLst>
    <p188:txBody>
      <a:bodyPr/>
      <a:lstStyle/>
      <a:p>
        <a:r>
          <a:rPr lang="en-US"/>
          <a:t>I wonder if this is just an issue with online mode, but the title is way off the page for me on this one </a:t>
        </a:r>
      </a:p>
    </p188:txBody>
  </p188:cm>
  <p188:cm id="{660F84F9-41BB-456C-A018-2F2B1D6331D0}" authorId="{A68D2FDC-3814-BDBB-D6D4-28AC6CFB3C10}" created="2022-05-03T16:13:07.79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31713958" sldId="289"/>
      <ac:spMk id="2" creationId="{45FFB826-A59E-F62A-8691-92ED4EC47F85}"/>
      <ac:txMk cp="39" len="4">
        <ac:context len="44" hash="2136471799"/>
      </ac:txMk>
    </ac:txMkLst>
    <p188:pos x="3883741" y="331838"/>
    <p188:replyLst>
      <p188:reply id="{990ADDCF-22CA-431D-9414-11F37B6CA673}" authorId="{A68D2FDC-3814-BDBB-D6D4-28AC6CFB3C10}" created="2022-05-03T16:15:41.975">
        <p188:txBody>
          <a:bodyPr/>
          <a:lstStyle/>
          <a:p>
            <a:r>
              <a:rPr lang="en-US"/>
              <a:t>Tier 2 group targeted &amp; Tier 3 individual level
TEA often provided decks for the trainings which have also been adapted to modules</a:t>
            </a:r>
          </a:p>
        </p188:txBody>
      </p188:reply>
    </p188:replyLst>
    <p188:txBody>
      <a:bodyPr/>
      <a:lstStyle/>
      <a:p>
        <a:r>
          <a:rPr lang="en-US"/>
          <a:t>These are school wide intervention strategies that add a prevention component to the work the Title IV Part A grant allows</a:t>
        </a:r>
      </a:p>
    </p188:txBody>
  </p188:cm>
</p188:cmLst>
</file>

<file path=ppt/comments/modernComment_122_E924BE5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E797D01-8381-41D9-A49C-F089AFA386F1}" authorId="{A594AF49-1D23-D4EE-B18D-B43B5DD8FD80}" status="resolved" created="2022-04-29T15:38:11.914" complete="100000">
    <pc:sldMkLst xmlns:pc="http://schemas.microsoft.com/office/powerpoint/2013/main/command">
      <pc:docMk/>
      <pc:sldMk cId="3911499355" sldId="290"/>
    </pc:sldMkLst>
    <p188:txBody>
      <a:bodyPr/>
      <a:lstStyle/>
      <a:p>
        <a:r>
          <a:rPr lang="en-US"/>
          <a:t>MOAS should be MOAs</a:t>
        </a:r>
      </a:p>
    </p188:txBody>
  </p188:cm>
</p188:cmLst>
</file>

<file path=ppt/comments/modernComment_124_FEBF0FA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4FCFCD0-9B2C-4F8E-A126-59C05C0BF197}" authorId="{B114BD0C-1B6B-E537-0163-B2738560155A}" status="resolved" created="2022-04-29T15:28:17.123" complete="100000">
    <pc:sldMkLst xmlns:pc="http://schemas.microsoft.com/office/powerpoint/2013/main/command">
      <pc:docMk/>
      <pc:sldMk cId="4273934247" sldId="292"/>
    </pc:sldMkLst>
    <p188:txBody>
      <a:bodyPr/>
      <a:lstStyle/>
      <a:p>
        <a:r>
          <a:rPr lang="en-US"/>
          <a:t>I think there are hyphens in "buy-in", "self-care" and "trauma-informed</a:t>
        </a:r>
      </a:p>
    </p188:txBody>
  </p188:cm>
  <p188:cm id="{64CAFA3E-9007-4CDD-8B9F-C141AFC6584A}" authorId="{A594AF49-1D23-D4EE-B18D-B43B5DD8FD80}" status="resolved" created="2022-04-29T15:40:37.356" complete="100000">
    <pc:sldMkLst xmlns:pc="http://schemas.microsoft.com/office/powerpoint/2013/main/command">
      <pc:docMk/>
      <pc:sldMk cId="4273934247" sldId="292"/>
    </pc:sldMkLst>
    <p188:txBody>
      <a:bodyPr/>
      <a:lstStyle/>
      <a:p>
        <a:r>
          <a:rPr lang="en-US"/>
          <a:t>I'd maybe move the prompt up into the right side of the title area, still with smaller font than "Highlights," but a bit bigger if it'll fit, just to separate it out more from the clouds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AAD354-99FF-4F42-8E36-035F31402D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80126B-4D79-489F-8F8E-76B39946AE3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CD7A24F-4592-4E4C-875F-FD544A03AE17}" type="datetimeFigureOut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EDE0D39-1349-4235-B8EF-EF50B577EB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FCA7BBC-55B9-4BA4-9743-42459623D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DC180-39C5-4327-8730-1CC7F49A48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CCBCF-4199-48EA-9CF6-B477491C93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002AFF1-A2E3-4674-A704-8DB6CC2B31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02AFF1-A2E3-4674-A704-8DB6CC2B31E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03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Solutions oriented. ESCs able to acknowledge the challenges but also discuss ways to address those challenges through learning opportunities.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02AFF1-A2E3-4674-A704-8DB6CC2B31E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961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 Opener - 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57434"/>
            <a:ext cx="9144000" cy="14556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5096"/>
            <a:ext cx="9144000" cy="8515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261872"/>
            <a:ext cx="12192000" cy="5596128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BEA632-B9D6-4E94-A5DB-FC83F45BC4E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562725"/>
            <a:ext cx="2743200" cy="1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1C0B983-FF43-473D-ADC9-841F465F6658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4AA851-5CDB-4346-83AA-1BD550919B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562725"/>
            <a:ext cx="4114800" cy="1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A830F2-C6D0-43F7-A8D3-F0F1E7744C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562725"/>
            <a:ext cx="2743200" cy="1587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B1CF30-2A87-4D80-93DA-BF56CE5008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50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Open Sans Semibold" panose="020B0606030504020204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Open Sans (Headings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D82EC-88E0-459D-9A8F-BFCD5AB0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C5321-A436-4824-BE40-18765D6B2008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1BE31-28C0-43C0-8693-31185D05D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5FD0D-81CA-41F8-A29B-7D4205B6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A947-A021-496A-9152-B148B7CCFF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5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10009367" cy="7102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Open Sans (Headings)"/>
              </a:defRPr>
            </a:lvl1pPr>
            <a:lvl2pPr>
              <a:defRPr>
                <a:latin typeface="Open Sans (Headings)"/>
              </a:defRPr>
            </a:lvl2pPr>
            <a:lvl3pPr>
              <a:defRPr>
                <a:latin typeface="Open Sans (Headings)"/>
              </a:defRPr>
            </a:lvl3pPr>
            <a:lvl4pPr>
              <a:defRPr baseline="0">
                <a:latin typeface="Open Sans (Headings)"/>
              </a:defRPr>
            </a:lvl4pPr>
            <a:lvl5pPr>
              <a:defRPr>
                <a:latin typeface="Open Sans (Headings)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Open Sans (Headings)"/>
              </a:defRPr>
            </a:lvl1pPr>
            <a:lvl2pPr>
              <a:defRPr>
                <a:latin typeface="Open Sans (Headings)"/>
              </a:defRPr>
            </a:lvl2pPr>
            <a:lvl3pPr>
              <a:defRPr>
                <a:latin typeface="Open Sans (Headings)"/>
              </a:defRPr>
            </a:lvl3pPr>
            <a:lvl4pPr>
              <a:defRPr>
                <a:latin typeface="Open Sans (Headings)"/>
              </a:defRPr>
            </a:lvl4pPr>
            <a:lvl5pPr>
              <a:defRPr>
                <a:latin typeface="Open Sans (Headings)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4CE3AD-685E-4C07-B5B6-16CA865FE22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20D4C-C390-45F5-920E-54B06451B4F6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4F3DDF-9ED8-4C57-84BF-4A1AD6FBB3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A25795-0E23-4026-9475-141AFDBFC26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DADE6-C6D0-4E80-B197-77EF7C717B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033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>
              <a:defRPr b="1">
                <a:latin typeface="Open Sans Semibold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1E138-3BC3-4CDA-A951-9EB0F7E49EC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60540-F722-48CA-9CA2-34F461B691EA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6FF9E-A236-4A27-B68E-2CAB50795F0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21505-1E7F-4803-8D20-07DA0F8490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25DDA-CCCA-42FC-87E8-8868272D62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670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Open Sans Semibold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Open Sans Semibold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32AA9C-61CA-427F-8AE3-035580B1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1669E-64F1-4AF5-A765-6F182B2DDE56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19296E-07F5-4BCB-97E1-57A2F8F4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8AB711-7ACC-4280-A6A1-019F6FA0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6CF98-830F-48EC-BF33-D608D64C67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756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3863" y="1687515"/>
            <a:ext cx="11344274" cy="4181578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D29FE-6455-461C-BE1F-570AA1C9CC8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A63B5-4AC7-4B4D-B3CC-FE4140B47752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27F14-F2E8-4AF0-86D3-4C5A83A091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86D36-98BD-424E-B77A-27FD42D7A1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D1418-01E8-424A-A2BF-68590E863E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251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F8DE7F-3B73-41EE-AE19-610E995B7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A3F1E-93A5-4FA1-A545-E57881640638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A818E58-DE8D-4501-9764-43FF97697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7A73E2E-768A-44C5-8830-E564384CD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9264-7047-41CF-800C-F39BFC51B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980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525DCAF-35BA-4C16-9881-B4BFA4DB9D1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09AE5-E7EC-4A85-AD2C-8E0D3FEA7DFF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B22270E-E17A-4F1F-9534-6E4458F91F7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CFC8427-A860-4855-A584-85E659E860A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D1C5C-4746-469E-8F1A-B30B5F498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538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text on righ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876926"/>
            <a:ext cx="5101055" cy="40746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Open Sans" panose="020B0606030504020204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79371B65-1A7C-4AC6-B21A-A5A5B0489E2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57A3A-7A23-4FA0-8940-311D5C4C78AA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84B8FC2-EC14-475E-9D41-2133C791691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340680E-62C7-49E5-9D6A-1F1E0C9BDA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D6F6A5-89BC-4229-82D4-1713F93CBB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297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text on le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0" y="1620838"/>
            <a:ext cx="5534025" cy="4603750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8193" y="1876926"/>
            <a:ext cx="5101055" cy="4074694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Open Sans" panose="020B0606030504020204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0C125DA2-6A52-4D07-927A-79F23B51C96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D3869-9601-4ECD-ABAA-3727A63BD4ED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DAD6827-8238-4397-A710-7F63A4EF9A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071ADD7-45B7-4CE8-BFEB-0F1FD65EEEE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FFE89E-2DD5-4AAB-A86E-01FB4CFEC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764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>
                <a:latin typeface="Open Sans (Headings)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Open Sans (Headings)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9ACC8F-DA8D-43FE-8CC2-5CA4B9A8941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97C4E-A659-44AC-9199-F678194A30EC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89120F-E94F-45ED-8E36-5C9FF454076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7ECF93-43C4-4311-A42F-2882C182CF9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A76A1-A515-444A-AAEE-977AF1EBC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35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 Opener Blank - 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872510"/>
            <a:ext cx="9144000" cy="14556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lang="en-US" sz="6000" b="1" kern="1200" baseline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273FF-DF16-461E-91FC-61E45B66E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C002C-355A-45F8-A2C3-DBCADE538BBC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7A3ED-1BA1-482E-B58F-2D94E746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9F5D5-4E24-485E-812F-42AEA508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09A4B-BBF3-498D-8D29-DB13C05A17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189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9E4099-7831-490B-8F4D-5A5DEDDEC2CF}"/>
              </a:ext>
            </a:extLst>
          </p:cNvPr>
          <p:cNvCxnSpPr/>
          <p:nvPr userDrawn="1"/>
        </p:nvCxnSpPr>
        <p:spPr>
          <a:xfrm>
            <a:off x="7724775" y="3630613"/>
            <a:ext cx="12700" cy="514350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32E1CC-10ED-438C-8F28-42BDF162D26B}"/>
              </a:ext>
            </a:extLst>
          </p:cNvPr>
          <p:cNvCxnSpPr/>
          <p:nvPr userDrawn="1"/>
        </p:nvCxnSpPr>
        <p:spPr>
          <a:xfrm>
            <a:off x="4495800" y="3640138"/>
            <a:ext cx="12700" cy="512762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09CBE9-7F07-4541-98F1-702BD7C9520B}"/>
              </a:ext>
            </a:extLst>
          </p:cNvPr>
          <p:cNvCxnSpPr>
            <a:endCxn id="20" idx="4"/>
          </p:cNvCxnSpPr>
          <p:nvPr userDrawn="1"/>
        </p:nvCxnSpPr>
        <p:spPr>
          <a:xfrm>
            <a:off x="6110288" y="3255963"/>
            <a:ext cx="12700" cy="514350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DEA90A5-3AFF-4CCF-B397-E98EEDEFF5FD}"/>
              </a:ext>
            </a:extLst>
          </p:cNvPr>
          <p:cNvSpPr/>
          <p:nvPr userDrawn="1"/>
        </p:nvSpPr>
        <p:spPr>
          <a:xfrm>
            <a:off x="3738563" y="3552825"/>
            <a:ext cx="1530350" cy="293688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EB798-E81C-492E-8C77-17AE58FED7A6}"/>
              </a:ext>
            </a:extLst>
          </p:cNvPr>
          <p:cNvSpPr/>
          <p:nvPr userDrawn="1"/>
        </p:nvSpPr>
        <p:spPr>
          <a:xfrm>
            <a:off x="5353050" y="3552825"/>
            <a:ext cx="1530350" cy="293688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29549D-B557-4D2E-9CF3-2BF9BE8E1006}"/>
              </a:ext>
            </a:extLst>
          </p:cNvPr>
          <p:cNvSpPr/>
          <p:nvPr userDrawn="1"/>
        </p:nvSpPr>
        <p:spPr>
          <a:xfrm>
            <a:off x="6967538" y="3552825"/>
            <a:ext cx="1530350" cy="293688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23C901-D0E1-4CF7-9EC5-916250632339}"/>
              </a:ext>
            </a:extLst>
          </p:cNvPr>
          <p:cNvSpPr/>
          <p:nvPr userDrawn="1"/>
        </p:nvSpPr>
        <p:spPr>
          <a:xfrm>
            <a:off x="8572500" y="3552825"/>
            <a:ext cx="1530350" cy="293688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021028-7A1D-446E-8540-D96162A1DA6C}"/>
              </a:ext>
            </a:extLst>
          </p:cNvPr>
          <p:cNvSpPr/>
          <p:nvPr userDrawn="1"/>
        </p:nvSpPr>
        <p:spPr>
          <a:xfrm>
            <a:off x="2124075" y="3552825"/>
            <a:ext cx="1530350" cy="293688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1C10240-62A9-4DDF-A09D-ED85B6D08C01}"/>
              </a:ext>
            </a:extLst>
          </p:cNvPr>
          <p:cNvSpPr/>
          <p:nvPr userDrawn="1"/>
        </p:nvSpPr>
        <p:spPr>
          <a:xfrm>
            <a:off x="6049963" y="3622675"/>
            <a:ext cx="146050" cy="1476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382868-550B-4159-88AC-95F346BDEA91}"/>
              </a:ext>
            </a:extLst>
          </p:cNvPr>
          <p:cNvCxnSpPr>
            <a:endCxn id="22" idx="4"/>
          </p:cNvCxnSpPr>
          <p:nvPr userDrawn="1"/>
        </p:nvCxnSpPr>
        <p:spPr>
          <a:xfrm>
            <a:off x="9332913" y="3259138"/>
            <a:ext cx="12700" cy="514350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3DE4F9AD-2650-4BC0-90F8-A03590ECACB5}"/>
              </a:ext>
            </a:extLst>
          </p:cNvPr>
          <p:cNvSpPr/>
          <p:nvPr userDrawn="1"/>
        </p:nvSpPr>
        <p:spPr>
          <a:xfrm>
            <a:off x="9271000" y="3627438"/>
            <a:ext cx="147638" cy="146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F3F1AF-96EE-45F6-BA0B-96603FF0F9CF}"/>
              </a:ext>
            </a:extLst>
          </p:cNvPr>
          <p:cNvCxnSpPr>
            <a:endCxn id="24" idx="4"/>
          </p:cNvCxnSpPr>
          <p:nvPr userDrawn="1"/>
        </p:nvCxnSpPr>
        <p:spPr>
          <a:xfrm>
            <a:off x="2889250" y="3267075"/>
            <a:ext cx="12700" cy="512763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50FDFFDB-36D4-45F8-8F19-A468337DA1D3}"/>
              </a:ext>
            </a:extLst>
          </p:cNvPr>
          <p:cNvSpPr/>
          <p:nvPr userDrawn="1"/>
        </p:nvSpPr>
        <p:spPr>
          <a:xfrm>
            <a:off x="2828925" y="3633788"/>
            <a:ext cx="146050" cy="146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79F605-A91C-4138-A088-A8BE16209CF4}"/>
              </a:ext>
            </a:extLst>
          </p:cNvPr>
          <p:cNvSpPr/>
          <p:nvPr userDrawn="1"/>
        </p:nvSpPr>
        <p:spPr>
          <a:xfrm>
            <a:off x="4424363" y="3643313"/>
            <a:ext cx="146050" cy="147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1E2346D-E4D4-4C1F-81B5-064DCD212B05}"/>
              </a:ext>
            </a:extLst>
          </p:cNvPr>
          <p:cNvSpPr/>
          <p:nvPr userDrawn="1"/>
        </p:nvSpPr>
        <p:spPr>
          <a:xfrm>
            <a:off x="7664450" y="3613150"/>
            <a:ext cx="147638" cy="146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Open Sans (Body)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Date Placeholder 6">
            <a:extLst>
              <a:ext uri="{FF2B5EF4-FFF2-40B4-BE49-F238E27FC236}">
                <a16:creationId xmlns:a16="http://schemas.microsoft.com/office/drawing/2014/main" id="{AA4915AA-129A-49A2-B38A-D02AEC7807AC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868C-25DC-4302-BED0-84537EEB14C7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25" name="Footer Placeholder 7">
            <a:extLst>
              <a:ext uri="{FF2B5EF4-FFF2-40B4-BE49-F238E27FC236}">
                <a16:creationId xmlns:a16="http://schemas.microsoft.com/office/drawing/2014/main" id="{BCFE0B40-A172-4737-BFC0-EEA09DEDC0A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1D0F07DD-AB65-42C0-9E1F-B8EFA8E39C8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1E4E11-8116-4EEF-B655-3306634AB6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388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433A0AF-98BA-4999-B15E-18FB36E09A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2163" y="2938463"/>
            <a:ext cx="5683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ZA" altLang="en-US" sz="1000" b="1">
                <a:solidFill>
                  <a:srgbClr val="404040"/>
                </a:solidFill>
              </a:rPr>
              <a:t>20YY</a:t>
            </a:r>
          </a:p>
        </p:txBody>
      </p:sp>
      <p:sp>
        <p:nvSpPr>
          <p:cNvPr id="13" name="Oval 12" title="Milestone Number">
            <a:extLst>
              <a:ext uri="{FF2B5EF4-FFF2-40B4-BE49-F238E27FC236}">
                <a16:creationId xmlns:a16="http://schemas.microsoft.com/office/drawing/2014/main" id="{B37C7DBE-390D-4657-B36A-48E9463258D2}"/>
              </a:ext>
            </a:extLst>
          </p:cNvPr>
          <p:cNvSpPr/>
          <p:nvPr userDrawn="1"/>
        </p:nvSpPr>
        <p:spPr>
          <a:xfrm>
            <a:off x="1147763" y="4457700"/>
            <a:ext cx="407987" cy="406400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000" dirty="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14" name="Graphic 8">
            <a:extLst>
              <a:ext uri="{FF2B5EF4-FFF2-40B4-BE49-F238E27FC236}">
                <a16:creationId xmlns:a16="http://schemas.microsoft.com/office/drawing/2014/main" id="{0FC14E59-883D-4388-B2E3-AAFA5C38B9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3771900"/>
            <a:ext cx="295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 title="Milestone Number">
            <a:extLst>
              <a:ext uri="{FF2B5EF4-FFF2-40B4-BE49-F238E27FC236}">
                <a16:creationId xmlns:a16="http://schemas.microsoft.com/office/drawing/2014/main" id="{EDE024D5-7DBD-4508-B34B-7036B898298D}"/>
              </a:ext>
            </a:extLst>
          </p:cNvPr>
          <p:cNvSpPr/>
          <p:nvPr userDrawn="1"/>
        </p:nvSpPr>
        <p:spPr>
          <a:xfrm>
            <a:off x="1223963" y="2133600"/>
            <a:ext cx="407987" cy="407988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000" dirty="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16" name="Graphic 10">
            <a:extLst>
              <a:ext uri="{FF2B5EF4-FFF2-40B4-BE49-F238E27FC236}">
                <a16:creationId xmlns:a16="http://schemas.microsoft.com/office/drawing/2014/main" id="{D16910C0-2808-4A19-AE97-25C05FCF5C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2657475"/>
            <a:ext cx="295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2DA2C1-0005-432F-BD10-66CA6257BB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82963" y="2940050"/>
            <a:ext cx="5683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ZA" altLang="en-US" sz="1000" b="1">
                <a:solidFill>
                  <a:srgbClr val="404040"/>
                </a:solidFill>
              </a:rPr>
              <a:t>20YY</a:t>
            </a:r>
          </a:p>
        </p:txBody>
      </p:sp>
      <p:sp>
        <p:nvSpPr>
          <p:cNvPr id="18" name="Oval 17" title="Milestone Number">
            <a:extLst>
              <a:ext uri="{FF2B5EF4-FFF2-40B4-BE49-F238E27FC236}">
                <a16:creationId xmlns:a16="http://schemas.microsoft.com/office/drawing/2014/main" id="{CF9CB2FF-5102-4603-A166-D7EC82ADB8A0}"/>
              </a:ext>
            </a:extLst>
          </p:cNvPr>
          <p:cNvSpPr/>
          <p:nvPr userDrawn="1"/>
        </p:nvSpPr>
        <p:spPr>
          <a:xfrm>
            <a:off x="3763963" y="4433888"/>
            <a:ext cx="407987" cy="407987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000" dirty="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19" name="Graphic 13">
            <a:extLst>
              <a:ext uri="{FF2B5EF4-FFF2-40B4-BE49-F238E27FC236}">
                <a16:creationId xmlns:a16="http://schemas.microsoft.com/office/drawing/2014/main" id="{1E17D88E-7133-4CF3-AFB2-3B340E1CFA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3783013"/>
            <a:ext cx="295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8C024B-54D4-4CAE-9D8F-3381FA9C17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62650" y="2930525"/>
            <a:ext cx="5699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ZA" altLang="en-US" sz="1000" b="1">
                <a:solidFill>
                  <a:srgbClr val="404040"/>
                </a:solidFill>
              </a:rPr>
              <a:t>20YY</a:t>
            </a:r>
          </a:p>
        </p:txBody>
      </p:sp>
      <p:sp>
        <p:nvSpPr>
          <p:cNvPr id="21" name="Oval 20" title="Milestone Number">
            <a:extLst>
              <a:ext uri="{FF2B5EF4-FFF2-40B4-BE49-F238E27FC236}">
                <a16:creationId xmlns:a16="http://schemas.microsoft.com/office/drawing/2014/main" id="{094658A2-624B-4B47-A215-DD2C7D8401BB}"/>
              </a:ext>
            </a:extLst>
          </p:cNvPr>
          <p:cNvSpPr/>
          <p:nvPr userDrawn="1"/>
        </p:nvSpPr>
        <p:spPr>
          <a:xfrm>
            <a:off x="6351588" y="4433888"/>
            <a:ext cx="407987" cy="407987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000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22" name="Graphic 16">
            <a:extLst>
              <a:ext uri="{FF2B5EF4-FFF2-40B4-BE49-F238E27FC236}">
                <a16:creationId xmlns:a16="http://schemas.microsoft.com/office/drawing/2014/main" id="{BD74C6CA-EA59-4360-9C25-A660B6DA55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3794125"/>
            <a:ext cx="295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 title="Milestone Number">
            <a:extLst>
              <a:ext uri="{FF2B5EF4-FFF2-40B4-BE49-F238E27FC236}">
                <a16:creationId xmlns:a16="http://schemas.microsoft.com/office/drawing/2014/main" id="{1870CDEA-A665-4E96-9831-FF420E3170D3}"/>
              </a:ext>
            </a:extLst>
          </p:cNvPr>
          <p:cNvSpPr/>
          <p:nvPr userDrawn="1"/>
        </p:nvSpPr>
        <p:spPr>
          <a:xfrm>
            <a:off x="6427788" y="2128838"/>
            <a:ext cx="407987" cy="407987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000" dirty="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24" name="Graphic 18">
            <a:extLst>
              <a:ext uri="{FF2B5EF4-FFF2-40B4-BE49-F238E27FC236}">
                <a16:creationId xmlns:a16="http://schemas.microsoft.com/office/drawing/2014/main" id="{0AEE3675-C5E4-40E4-A8EF-365982E322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2657475"/>
            <a:ext cx="295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9A46F08-AD0E-4294-BC1F-B9019B83D41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53450" y="2930525"/>
            <a:ext cx="5683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ZA" altLang="en-US" sz="1000" b="1">
                <a:solidFill>
                  <a:srgbClr val="404040"/>
                </a:solidFill>
              </a:rPr>
              <a:t>20YY</a:t>
            </a:r>
          </a:p>
        </p:txBody>
      </p:sp>
      <p:sp>
        <p:nvSpPr>
          <p:cNvPr id="26" name="Oval 25" title="Milestone Number">
            <a:extLst>
              <a:ext uri="{FF2B5EF4-FFF2-40B4-BE49-F238E27FC236}">
                <a16:creationId xmlns:a16="http://schemas.microsoft.com/office/drawing/2014/main" id="{D179AE09-B0E6-4F76-9D42-8290568A4812}"/>
              </a:ext>
            </a:extLst>
          </p:cNvPr>
          <p:cNvSpPr/>
          <p:nvPr userDrawn="1"/>
        </p:nvSpPr>
        <p:spPr>
          <a:xfrm>
            <a:off x="8918575" y="4433888"/>
            <a:ext cx="406400" cy="407987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000" dirty="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29" name="Graphic 21">
            <a:extLst>
              <a:ext uri="{FF2B5EF4-FFF2-40B4-BE49-F238E27FC236}">
                <a16:creationId xmlns:a16="http://schemas.microsoft.com/office/drawing/2014/main" id="{8A8F5699-DE6F-4D04-A96E-1BF4312C88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0" y="3794125"/>
            <a:ext cx="295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29" title="Milestone Number">
            <a:extLst>
              <a:ext uri="{FF2B5EF4-FFF2-40B4-BE49-F238E27FC236}">
                <a16:creationId xmlns:a16="http://schemas.microsoft.com/office/drawing/2014/main" id="{9CF60C4D-0C2D-4A79-8273-D25C93660EA4}"/>
              </a:ext>
            </a:extLst>
          </p:cNvPr>
          <p:cNvSpPr/>
          <p:nvPr userDrawn="1"/>
        </p:nvSpPr>
        <p:spPr>
          <a:xfrm>
            <a:off x="8955088" y="2125663"/>
            <a:ext cx="407987" cy="407987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000" dirty="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31" name="Graphic 23">
            <a:extLst>
              <a:ext uri="{FF2B5EF4-FFF2-40B4-BE49-F238E27FC236}">
                <a16:creationId xmlns:a16="http://schemas.microsoft.com/office/drawing/2014/main" id="{9CEEC5F9-6599-4FE3-9643-C762C5DA80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563" y="2657475"/>
            <a:ext cx="295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24">
            <a:extLst>
              <a:ext uri="{FF2B5EF4-FFF2-40B4-BE49-F238E27FC236}">
                <a16:creationId xmlns:a16="http://schemas.microsoft.com/office/drawing/2014/main" id="{809CC3CC-9E87-405C-A536-52A683AF9FA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298113" y="2128838"/>
            <a:ext cx="407987" cy="407987"/>
            <a:chOff x="10636741" y="2652807"/>
            <a:chExt cx="296963" cy="29696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30ED2D3-8313-43C5-8275-872CE514D177}"/>
                </a:ext>
              </a:extLst>
            </p:cNvPr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 sz="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34" name="Graphic 26" title="Flag Icon">
              <a:extLst>
                <a:ext uri="{FF2B5EF4-FFF2-40B4-BE49-F238E27FC236}">
                  <a16:creationId xmlns:a16="http://schemas.microsoft.com/office/drawing/2014/main" id="{FEB090C2-C061-4C10-BF4F-EA193B7B2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10693" y="2716359"/>
              <a:ext cx="149059" cy="169859"/>
            </a:xfrm>
            <a:prstGeom prst="rect">
              <a:avLst/>
            </a:prstGeom>
          </p:spPr>
        </p:pic>
      </p:grpSp>
      <p:pic>
        <p:nvPicPr>
          <p:cNvPr id="35" name="Graphic 27">
            <a:extLst>
              <a:ext uri="{FF2B5EF4-FFF2-40B4-BE49-F238E27FC236}">
                <a16:creationId xmlns:a16="http://schemas.microsoft.com/office/drawing/2014/main" id="{D5E429B1-1BE8-4817-9CE6-C9A50419D9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2657475"/>
            <a:ext cx="295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28">
            <a:extLst>
              <a:ext uri="{FF2B5EF4-FFF2-40B4-BE49-F238E27FC236}">
                <a16:creationId xmlns:a16="http://schemas.microsoft.com/office/drawing/2014/main" id="{51B09EB9-B292-430B-8371-6731FF5BD01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482013" y="3119438"/>
            <a:ext cx="3132137" cy="561975"/>
            <a:chOff x="8481353" y="3119046"/>
            <a:chExt cx="3133180" cy="562188"/>
          </a:xfrm>
        </p:grpSpPr>
        <p:cxnSp>
          <p:nvCxnSpPr>
            <p:cNvPr id="37" name="Straight Connector 36" title="Q lines">
              <a:extLst>
                <a:ext uri="{FF2B5EF4-FFF2-40B4-BE49-F238E27FC236}">
                  <a16:creationId xmlns:a16="http://schemas.microsoft.com/office/drawing/2014/main" id="{C8765C7C-6811-4949-BDF3-1B0190093341}"/>
                </a:ext>
              </a:extLst>
            </p:cNvPr>
            <p:cNvCxnSpPr>
              <a:cxnSpLocks/>
            </p:cNvCxnSpPr>
            <p:nvPr/>
          </p:nvCxnSpPr>
          <p:spPr>
            <a:xfrm>
              <a:off x="10785582" y="3119046"/>
              <a:ext cx="0" cy="165163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title="Q lines">
              <a:extLst>
                <a:ext uri="{FF2B5EF4-FFF2-40B4-BE49-F238E27FC236}">
                  <a16:creationId xmlns:a16="http://schemas.microsoft.com/office/drawing/2014/main" id="{B4BAD315-2D8F-453E-91A8-516C85E37599}"/>
                </a:ext>
              </a:extLst>
            </p:cNvPr>
            <p:cNvCxnSpPr>
              <a:cxnSpLocks/>
            </p:cNvCxnSpPr>
            <p:nvPr/>
          </p:nvCxnSpPr>
          <p:spPr>
            <a:xfrm>
              <a:off x="9481811" y="3119046"/>
              <a:ext cx="0" cy="165163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Arrow: Right 132" title="Year Arrow">
              <a:extLst>
                <a:ext uri="{FF2B5EF4-FFF2-40B4-BE49-F238E27FC236}">
                  <a16:creationId xmlns:a16="http://schemas.microsoft.com/office/drawing/2014/main" id="{80F75C0B-4964-4DBA-9C58-E549F079E4C7}"/>
                </a:ext>
              </a:extLst>
            </p:cNvPr>
            <p:cNvSpPr/>
            <p:nvPr/>
          </p:nvSpPr>
          <p:spPr>
            <a:xfrm>
              <a:off x="8481353" y="3325499"/>
              <a:ext cx="3133180" cy="355735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 sz="1600" dirty="0"/>
            </a:p>
          </p:txBody>
        </p:sp>
        <p:sp>
          <p:nvSpPr>
            <p:cNvPr id="40" name="Oval 39" title="Quarter Background Cirlce">
              <a:extLst>
                <a:ext uri="{FF2B5EF4-FFF2-40B4-BE49-F238E27FC236}">
                  <a16:creationId xmlns:a16="http://schemas.microsoft.com/office/drawing/2014/main" id="{EA82AD35-E36E-4C65-83D4-F86E7CE1916E}"/>
                </a:ext>
              </a:extLst>
            </p:cNvPr>
            <p:cNvSpPr/>
            <p:nvPr/>
          </p:nvSpPr>
          <p:spPr>
            <a:xfrm>
              <a:off x="10682361" y="3403316"/>
              <a:ext cx="211207" cy="211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Oval 40" title="Quarter Background Cirlce">
              <a:extLst>
                <a:ext uri="{FF2B5EF4-FFF2-40B4-BE49-F238E27FC236}">
                  <a16:creationId xmlns:a16="http://schemas.microsoft.com/office/drawing/2014/main" id="{F0D94BC3-E545-45CA-A329-B3AB365708BF}"/>
                </a:ext>
              </a:extLst>
            </p:cNvPr>
            <p:cNvSpPr/>
            <p:nvPr/>
          </p:nvSpPr>
          <p:spPr>
            <a:xfrm>
              <a:off x="10031269" y="3403316"/>
              <a:ext cx="212796" cy="211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Oval 41" title="Quarter Background Cirlce">
              <a:extLst>
                <a:ext uri="{FF2B5EF4-FFF2-40B4-BE49-F238E27FC236}">
                  <a16:creationId xmlns:a16="http://schemas.microsoft.com/office/drawing/2014/main" id="{1B38711B-1571-4A4C-B2BF-D5CC49774F1B}"/>
                </a:ext>
              </a:extLst>
            </p:cNvPr>
            <p:cNvSpPr/>
            <p:nvPr/>
          </p:nvSpPr>
          <p:spPr>
            <a:xfrm>
              <a:off x="9384941" y="3403316"/>
              <a:ext cx="211208" cy="211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42" title="Quarter Background Cirlce">
              <a:extLst>
                <a:ext uri="{FF2B5EF4-FFF2-40B4-BE49-F238E27FC236}">
                  <a16:creationId xmlns:a16="http://schemas.microsoft.com/office/drawing/2014/main" id="{B5AD794B-1916-402A-AAB4-E1C45B12E45C}"/>
                </a:ext>
              </a:extLst>
            </p:cNvPr>
            <p:cNvSpPr/>
            <p:nvPr/>
          </p:nvSpPr>
          <p:spPr>
            <a:xfrm>
              <a:off x="8732262" y="3403316"/>
              <a:ext cx="211207" cy="211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4" name="Straight Connector 43" title="Q lines">
              <a:extLst>
                <a:ext uri="{FF2B5EF4-FFF2-40B4-BE49-F238E27FC236}">
                  <a16:creationId xmlns:a16="http://schemas.microsoft.com/office/drawing/2014/main" id="{4773B5AF-3CC4-4525-BD49-FB8B676AED07}"/>
                </a:ext>
              </a:extLst>
            </p:cNvPr>
            <p:cNvCxnSpPr>
              <a:cxnSpLocks/>
            </p:cNvCxnSpPr>
            <p:nvPr/>
          </p:nvCxnSpPr>
          <p:spPr>
            <a:xfrm>
              <a:off x="8835483" y="3119046"/>
              <a:ext cx="0" cy="165163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title="Q lines">
              <a:extLst>
                <a:ext uri="{FF2B5EF4-FFF2-40B4-BE49-F238E27FC236}">
                  <a16:creationId xmlns:a16="http://schemas.microsoft.com/office/drawing/2014/main" id="{617BE40F-B39A-4171-8FE7-81DD7D0D0608}"/>
                </a:ext>
              </a:extLst>
            </p:cNvPr>
            <p:cNvCxnSpPr>
              <a:cxnSpLocks/>
            </p:cNvCxnSpPr>
            <p:nvPr/>
          </p:nvCxnSpPr>
          <p:spPr>
            <a:xfrm>
              <a:off x="10131314" y="3119046"/>
              <a:ext cx="0" cy="165163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 title="Quarter Number">
              <a:extLst>
                <a:ext uri="{FF2B5EF4-FFF2-40B4-BE49-F238E27FC236}">
                  <a16:creationId xmlns:a16="http://schemas.microsoft.com/office/drawing/2014/main" id="{4C741390-3355-45A4-B415-8EB2DC5DC1DF}"/>
                </a:ext>
              </a:extLst>
            </p:cNvPr>
            <p:cNvSpPr txBox="1"/>
            <p:nvPr/>
          </p:nvSpPr>
          <p:spPr>
            <a:xfrm>
              <a:off x="8697325" y="3431902"/>
              <a:ext cx="287433" cy="142929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47" name="TextBox 46" title="Quarter Number">
              <a:extLst>
                <a:ext uri="{FF2B5EF4-FFF2-40B4-BE49-F238E27FC236}">
                  <a16:creationId xmlns:a16="http://schemas.microsoft.com/office/drawing/2014/main" id="{AE9BC382-AA56-4F7A-A2AC-86570CD552B0}"/>
                </a:ext>
              </a:extLst>
            </p:cNvPr>
            <p:cNvSpPr txBox="1"/>
            <p:nvPr/>
          </p:nvSpPr>
          <p:spPr>
            <a:xfrm>
              <a:off x="9343652" y="3431902"/>
              <a:ext cx="289021" cy="142929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48" name="TextBox 47" title="Quarter Number">
              <a:extLst>
                <a:ext uri="{FF2B5EF4-FFF2-40B4-BE49-F238E27FC236}">
                  <a16:creationId xmlns:a16="http://schemas.microsoft.com/office/drawing/2014/main" id="{986C1518-BF92-437A-AE19-8B1FB655F4D6}"/>
                </a:ext>
              </a:extLst>
            </p:cNvPr>
            <p:cNvSpPr txBox="1"/>
            <p:nvPr/>
          </p:nvSpPr>
          <p:spPr>
            <a:xfrm>
              <a:off x="9991568" y="3431902"/>
              <a:ext cx="289021" cy="142929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49" name="TextBox 48" title="Quarter Number">
              <a:extLst>
                <a:ext uri="{FF2B5EF4-FFF2-40B4-BE49-F238E27FC236}">
                  <a16:creationId xmlns:a16="http://schemas.microsoft.com/office/drawing/2014/main" id="{FF73D137-429C-4954-B7ED-003FD1584376}"/>
                </a:ext>
              </a:extLst>
            </p:cNvPr>
            <p:cNvSpPr txBox="1"/>
            <p:nvPr/>
          </p:nvSpPr>
          <p:spPr>
            <a:xfrm>
              <a:off x="10639483" y="3431902"/>
              <a:ext cx="287434" cy="142929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50" name="Group 42">
            <a:extLst>
              <a:ext uri="{FF2B5EF4-FFF2-40B4-BE49-F238E27FC236}">
                <a16:creationId xmlns:a16="http://schemas.microsoft.com/office/drawing/2014/main" id="{325E40AC-239D-46C9-A15B-6BEC1DC5F0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886450" y="3119438"/>
            <a:ext cx="2784475" cy="561975"/>
            <a:chOff x="5886628" y="3119046"/>
            <a:chExt cx="2784204" cy="562188"/>
          </a:xfrm>
        </p:grpSpPr>
        <p:cxnSp>
          <p:nvCxnSpPr>
            <p:cNvPr id="51" name="Straight Connector 50" title="Q lines">
              <a:extLst>
                <a:ext uri="{FF2B5EF4-FFF2-40B4-BE49-F238E27FC236}">
                  <a16:creationId xmlns:a16="http://schemas.microsoft.com/office/drawing/2014/main" id="{61A1018D-3F38-47E1-A858-0C8117A42487}"/>
                </a:ext>
              </a:extLst>
            </p:cNvPr>
            <p:cNvCxnSpPr>
              <a:cxnSpLocks/>
            </p:cNvCxnSpPr>
            <p:nvPr/>
          </p:nvCxnSpPr>
          <p:spPr>
            <a:xfrm>
              <a:off x="6889830" y="3119046"/>
              <a:ext cx="0" cy="165163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Arrow: Right 184" title="Year Arrow">
              <a:extLst>
                <a:ext uri="{FF2B5EF4-FFF2-40B4-BE49-F238E27FC236}">
                  <a16:creationId xmlns:a16="http://schemas.microsoft.com/office/drawing/2014/main" id="{B574ADD2-E1CE-448D-A192-0259B671E389}"/>
                </a:ext>
              </a:extLst>
            </p:cNvPr>
            <p:cNvSpPr/>
            <p:nvPr/>
          </p:nvSpPr>
          <p:spPr>
            <a:xfrm>
              <a:off x="5886628" y="3325499"/>
              <a:ext cx="2784204" cy="355735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 sz="1600" dirty="0"/>
            </a:p>
          </p:txBody>
        </p:sp>
        <p:sp>
          <p:nvSpPr>
            <p:cNvPr id="53" name="Oval 52" title="Quarter Background Cirlce">
              <a:extLst>
                <a:ext uri="{FF2B5EF4-FFF2-40B4-BE49-F238E27FC236}">
                  <a16:creationId xmlns:a16="http://schemas.microsoft.com/office/drawing/2014/main" id="{994E8324-1125-4EAF-83F8-F84DC966EA97}"/>
                </a:ext>
              </a:extLst>
            </p:cNvPr>
            <p:cNvSpPr/>
            <p:nvPr/>
          </p:nvSpPr>
          <p:spPr>
            <a:xfrm>
              <a:off x="8096213" y="3403316"/>
              <a:ext cx="211117" cy="211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Oval 53" title="Quarter Background Cirlce">
              <a:extLst>
                <a:ext uri="{FF2B5EF4-FFF2-40B4-BE49-F238E27FC236}">
                  <a16:creationId xmlns:a16="http://schemas.microsoft.com/office/drawing/2014/main" id="{806516DE-21EC-4754-BF76-C26306119D5A}"/>
                </a:ext>
              </a:extLst>
            </p:cNvPr>
            <p:cNvSpPr/>
            <p:nvPr/>
          </p:nvSpPr>
          <p:spPr>
            <a:xfrm>
              <a:off x="7443814" y="3403316"/>
              <a:ext cx="211116" cy="211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Oval 54" title="Quarter Background Cirlce">
              <a:extLst>
                <a:ext uri="{FF2B5EF4-FFF2-40B4-BE49-F238E27FC236}">
                  <a16:creationId xmlns:a16="http://schemas.microsoft.com/office/drawing/2014/main" id="{E092AA5B-BE1B-4015-95C6-B02D615C3A23}"/>
                </a:ext>
              </a:extLst>
            </p:cNvPr>
            <p:cNvSpPr/>
            <p:nvPr/>
          </p:nvSpPr>
          <p:spPr>
            <a:xfrm>
              <a:off x="6791415" y="3403316"/>
              <a:ext cx="212704" cy="211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Oval 55" title="Quarter Background Cirlce">
              <a:extLst>
                <a:ext uri="{FF2B5EF4-FFF2-40B4-BE49-F238E27FC236}">
                  <a16:creationId xmlns:a16="http://schemas.microsoft.com/office/drawing/2014/main" id="{1F0A7317-6E55-4A77-B613-EC3287097270}"/>
                </a:ext>
              </a:extLst>
            </p:cNvPr>
            <p:cNvSpPr/>
            <p:nvPr/>
          </p:nvSpPr>
          <p:spPr>
            <a:xfrm>
              <a:off x="6140603" y="3403316"/>
              <a:ext cx="211117" cy="211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7" name="Straight Connector 56" title="Q lines">
              <a:extLst>
                <a:ext uri="{FF2B5EF4-FFF2-40B4-BE49-F238E27FC236}">
                  <a16:creationId xmlns:a16="http://schemas.microsoft.com/office/drawing/2014/main" id="{3B9A0A47-6E08-42B4-91C2-475A171D601B}"/>
                </a:ext>
              </a:extLst>
            </p:cNvPr>
            <p:cNvCxnSpPr>
              <a:cxnSpLocks/>
            </p:cNvCxnSpPr>
            <p:nvPr/>
          </p:nvCxnSpPr>
          <p:spPr>
            <a:xfrm>
              <a:off x="6246956" y="3119046"/>
              <a:ext cx="0" cy="165163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 title="Q lines">
              <a:extLst>
                <a:ext uri="{FF2B5EF4-FFF2-40B4-BE49-F238E27FC236}">
                  <a16:creationId xmlns:a16="http://schemas.microsoft.com/office/drawing/2014/main" id="{5F83D999-6642-4CC4-B277-1BEC167A8E9A}"/>
                </a:ext>
              </a:extLst>
            </p:cNvPr>
            <p:cNvCxnSpPr>
              <a:cxnSpLocks/>
            </p:cNvCxnSpPr>
            <p:nvPr/>
          </p:nvCxnSpPr>
          <p:spPr>
            <a:xfrm>
              <a:off x="7540642" y="3119046"/>
              <a:ext cx="0" cy="165163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 title="Q lines">
              <a:extLst>
                <a:ext uri="{FF2B5EF4-FFF2-40B4-BE49-F238E27FC236}">
                  <a16:creationId xmlns:a16="http://schemas.microsoft.com/office/drawing/2014/main" id="{7E51A4DD-CE03-43BD-906C-672BEDCEB468}"/>
                </a:ext>
              </a:extLst>
            </p:cNvPr>
            <p:cNvCxnSpPr>
              <a:cxnSpLocks/>
            </p:cNvCxnSpPr>
            <p:nvPr/>
          </p:nvCxnSpPr>
          <p:spPr>
            <a:xfrm>
              <a:off x="8188279" y="3119046"/>
              <a:ext cx="0" cy="165163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 title="Quarter Number">
              <a:extLst>
                <a:ext uri="{FF2B5EF4-FFF2-40B4-BE49-F238E27FC236}">
                  <a16:creationId xmlns:a16="http://schemas.microsoft.com/office/drawing/2014/main" id="{4A4BBA7D-E5A3-4E4D-9BF0-67A75A1838B6}"/>
                </a:ext>
              </a:extLst>
            </p:cNvPr>
            <p:cNvSpPr txBox="1"/>
            <p:nvPr/>
          </p:nvSpPr>
          <p:spPr>
            <a:xfrm>
              <a:off x="6107270" y="3431902"/>
              <a:ext cx="287309" cy="142929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61" name="TextBox 60" title="Quarter Number">
              <a:extLst>
                <a:ext uri="{FF2B5EF4-FFF2-40B4-BE49-F238E27FC236}">
                  <a16:creationId xmlns:a16="http://schemas.microsoft.com/office/drawing/2014/main" id="{FEFB3A0C-6B8D-42BA-A189-9257545D501D}"/>
                </a:ext>
              </a:extLst>
            </p:cNvPr>
            <p:cNvSpPr txBox="1"/>
            <p:nvPr/>
          </p:nvSpPr>
          <p:spPr>
            <a:xfrm>
              <a:off x="6754906" y="3431902"/>
              <a:ext cx="287309" cy="142929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62" name="TextBox 61" title="Quarter Number">
              <a:extLst>
                <a:ext uri="{FF2B5EF4-FFF2-40B4-BE49-F238E27FC236}">
                  <a16:creationId xmlns:a16="http://schemas.microsoft.com/office/drawing/2014/main" id="{46738428-7624-4772-AB72-00B5838B14F7}"/>
                </a:ext>
              </a:extLst>
            </p:cNvPr>
            <p:cNvSpPr txBox="1"/>
            <p:nvPr/>
          </p:nvSpPr>
          <p:spPr>
            <a:xfrm>
              <a:off x="7402543" y="3431902"/>
              <a:ext cx="287309" cy="142929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63" name="TextBox 62" title="Quarter Number">
              <a:extLst>
                <a:ext uri="{FF2B5EF4-FFF2-40B4-BE49-F238E27FC236}">
                  <a16:creationId xmlns:a16="http://schemas.microsoft.com/office/drawing/2014/main" id="{6AD3480B-712A-41E8-9769-0821DA722548}"/>
                </a:ext>
              </a:extLst>
            </p:cNvPr>
            <p:cNvSpPr txBox="1"/>
            <p:nvPr/>
          </p:nvSpPr>
          <p:spPr>
            <a:xfrm>
              <a:off x="8048593" y="3431902"/>
              <a:ext cx="288897" cy="142929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64" name="Group 56">
            <a:extLst>
              <a:ext uri="{FF2B5EF4-FFF2-40B4-BE49-F238E27FC236}">
                <a16:creationId xmlns:a16="http://schemas.microsoft.com/office/drawing/2014/main" id="{2E7EBC2C-9833-42D3-9522-5582E0FD4C8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308350" y="3119438"/>
            <a:ext cx="2760663" cy="561975"/>
            <a:chOff x="3309141" y="3119046"/>
            <a:chExt cx="2759196" cy="561751"/>
          </a:xfrm>
        </p:grpSpPr>
        <p:sp>
          <p:nvSpPr>
            <p:cNvPr id="65" name="Arrow: Right 130" title="Year Arrow">
              <a:extLst>
                <a:ext uri="{FF2B5EF4-FFF2-40B4-BE49-F238E27FC236}">
                  <a16:creationId xmlns:a16="http://schemas.microsoft.com/office/drawing/2014/main" id="{0A38FF6D-B018-47B3-8490-6364C4584F5E}"/>
                </a:ext>
              </a:extLst>
            </p:cNvPr>
            <p:cNvSpPr/>
            <p:nvPr/>
          </p:nvSpPr>
          <p:spPr>
            <a:xfrm>
              <a:off x="3309141" y="3325339"/>
              <a:ext cx="2759196" cy="355458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 sz="1600" dirty="0"/>
            </a:p>
          </p:txBody>
        </p:sp>
        <p:sp>
          <p:nvSpPr>
            <p:cNvPr id="66" name="Oval 65" title="Quarter Background Cirlce">
              <a:extLst>
                <a:ext uri="{FF2B5EF4-FFF2-40B4-BE49-F238E27FC236}">
                  <a16:creationId xmlns:a16="http://schemas.microsoft.com/office/drawing/2014/main" id="{C1FB0178-BA55-4A9E-A3D6-BE6F18A4EE86}"/>
                </a:ext>
              </a:extLst>
            </p:cNvPr>
            <p:cNvSpPr/>
            <p:nvPr/>
          </p:nvSpPr>
          <p:spPr>
            <a:xfrm>
              <a:off x="5495554" y="3403095"/>
              <a:ext cx="211026" cy="2110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" name="Oval 66" title="Quarter Background Cirlce">
              <a:extLst>
                <a:ext uri="{FF2B5EF4-FFF2-40B4-BE49-F238E27FC236}">
                  <a16:creationId xmlns:a16="http://schemas.microsoft.com/office/drawing/2014/main" id="{E3835ACE-8947-46C0-B21A-E16D8CDD8CF3}"/>
                </a:ext>
              </a:extLst>
            </p:cNvPr>
            <p:cNvSpPr/>
            <p:nvPr/>
          </p:nvSpPr>
          <p:spPr>
            <a:xfrm>
              <a:off x="4846612" y="3403095"/>
              <a:ext cx="211025" cy="2110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Oval 67" title="Quarter Background Cirlce">
              <a:extLst>
                <a:ext uri="{FF2B5EF4-FFF2-40B4-BE49-F238E27FC236}">
                  <a16:creationId xmlns:a16="http://schemas.microsoft.com/office/drawing/2014/main" id="{FAD398FF-858A-4832-A441-AEC43D5C8860}"/>
                </a:ext>
              </a:extLst>
            </p:cNvPr>
            <p:cNvSpPr/>
            <p:nvPr/>
          </p:nvSpPr>
          <p:spPr>
            <a:xfrm>
              <a:off x="4208776" y="3403095"/>
              <a:ext cx="212612" cy="2110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Oval 68" title="Quarter Background Cirlce">
              <a:extLst>
                <a:ext uri="{FF2B5EF4-FFF2-40B4-BE49-F238E27FC236}">
                  <a16:creationId xmlns:a16="http://schemas.microsoft.com/office/drawing/2014/main" id="{E17A593D-D658-46A7-AB6D-256D308AEF47}"/>
                </a:ext>
              </a:extLst>
            </p:cNvPr>
            <p:cNvSpPr/>
            <p:nvPr/>
          </p:nvSpPr>
          <p:spPr>
            <a:xfrm>
              <a:off x="3551900" y="3403095"/>
              <a:ext cx="212612" cy="2110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0" name="Straight Connector 69" title="Q lines">
              <a:extLst>
                <a:ext uri="{FF2B5EF4-FFF2-40B4-BE49-F238E27FC236}">
                  <a16:creationId xmlns:a16="http://schemas.microsoft.com/office/drawing/2014/main" id="{A96B1D39-AA6B-4E3E-8717-0EF1B37136EB}"/>
                </a:ext>
              </a:extLst>
            </p:cNvPr>
            <p:cNvCxnSpPr>
              <a:cxnSpLocks/>
            </p:cNvCxnSpPr>
            <p:nvPr/>
          </p:nvCxnSpPr>
          <p:spPr>
            <a:xfrm>
              <a:off x="3656619" y="3119046"/>
              <a:ext cx="0" cy="165034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title="Q lines">
              <a:extLst>
                <a:ext uri="{FF2B5EF4-FFF2-40B4-BE49-F238E27FC236}">
                  <a16:creationId xmlns:a16="http://schemas.microsoft.com/office/drawing/2014/main" id="{E08270EC-0B58-4931-B32C-EECE09221D89}"/>
                </a:ext>
              </a:extLst>
            </p:cNvPr>
            <p:cNvCxnSpPr>
              <a:cxnSpLocks/>
            </p:cNvCxnSpPr>
            <p:nvPr/>
          </p:nvCxnSpPr>
          <p:spPr>
            <a:xfrm>
              <a:off x="4303975" y="3119046"/>
              <a:ext cx="0" cy="165034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 title="Q lines">
              <a:extLst>
                <a:ext uri="{FF2B5EF4-FFF2-40B4-BE49-F238E27FC236}">
                  <a16:creationId xmlns:a16="http://schemas.microsoft.com/office/drawing/2014/main" id="{008810BF-88A3-4754-95A7-63A894800787}"/>
                </a:ext>
              </a:extLst>
            </p:cNvPr>
            <p:cNvCxnSpPr>
              <a:cxnSpLocks/>
            </p:cNvCxnSpPr>
            <p:nvPr/>
          </p:nvCxnSpPr>
          <p:spPr>
            <a:xfrm>
              <a:off x="4951331" y="3119046"/>
              <a:ext cx="0" cy="165034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 title="Q lines">
              <a:extLst>
                <a:ext uri="{FF2B5EF4-FFF2-40B4-BE49-F238E27FC236}">
                  <a16:creationId xmlns:a16="http://schemas.microsoft.com/office/drawing/2014/main" id="{499EA0D1-4B66-49C5-A6C9-3256FE16E883}"/>
                </a:ext>
              </a:extLst>
            </p:cNvPr>
            <p:cNvCxnSpPr>
              <a:cxnSpLocks/>
            </p:cNvCxnSpPr>
            <p:nvPr/>
          </p:nvCxnSpPr>
          <p:spPr>
            <a:xfrm>
              <a:off x="5598687" y="3119046"/>
              <a:ext cx="0" cy="165034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 title="Quarter Number">
              <a:extLst>
                <a:ext uri="{FF2B5EF4-FFF2-40B4-BE49-F238E27FC236}">
                  <a16:creationId xmlns:a16="http://schemas.microsoft.com/office/drawing/2014/main" id="{F85CFCFE-B50B-40B8-BD2E-C763F0DF0AD4}"/>
                </a:ext>
              </a:extLst>
            </p:cNvPr>
            <p:cNvSpPr txBox="1"/>
            <p:nvPr/>
          </p:nvSpPr>
          <p:spPr>
            <a:xfrm>
              <a:off x="3516993" y="3431658"/>
              <a:ext cx="287184" cy="142818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75" name="TextBox 74" title="Quarter Number">
              <a:extLst>
                <a:ext uri="{FF2B5EF4-FFF2-40B4-BE49-F238E27FC236}">
                  <a16:creationId xmlns:a16="http://schemas.microsoft.com/office/drawing/2014/main" id="{28B17C01-A122-4A55-857E-032EC09E212F}"/>
                </a:ext>
              </a:extLst>
            </p:cNvPr>
            <p:cNvSpPr txBox="1"/>
            <p:nvPr/>
          </p:nvSpPr>
          <p:spPr>
            <a:xfrm>
              <a:off x="4164349" y="3431658"/>
              <a:ext cx="287184" cy="142818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76" name="TextBox 75" title="Quarter Number">
              <a:extLst>
                <a:ext uri="{FF2B5EF4-FFF2-40B4-BE49-F238E27FC236}">
                  <a16:creationId xmlns:a16="http://schemas.microsoft.com/office/drawing/2014/main" id="{66E3F5F1-E27C-4618-BBFB-919611E4681A}"/>
                </a:ext>
              </a:extLst>
            </p:cNvPr>
            <p:cNvSpPr txBox="1"/>
            <p:nvPr/>
          </p:nvSpPr>
          <p:spPr>
            <a:xfrm>
              <a:off x="4811705" y="3431658"/>
              <a:ext cx="288771" cy="142818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77" name="TextBox 76" title="Quarter Number">
              <a:extLst>
                <a:ext uri="{FF2B5EF4-FFF2-40B4-BE49-F238E27FC236}">
                  <a16:creationId xmlns:a16="http://schemas.microsoft.com/office/drawing/2014/main" id="{DA5AD0BD-B441-4733-A8BE-75773D800FF8}"/>
                </a:ext>
              </a:extLst>
            </p:cNvPr>
            <p:cNvSpPr txBox="1"/>
            <p:nvPr/>
          </p:nvSpPr>
          <p:spPr>
            <a:xfrm>
              <a:off x="5459061" y="3431658"/>
              <a:ext cx="288771" cy="142818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8" name="Group 70">
            <a:extLst>
              <a:ext uri="{FF2B5EF4-FFF2-40B4-BE49-F238E27FC236}">
                <a16:creationId xmlns:a16="http://schemas.microsoft.com/office/drawing/2014/main" id="{FCA3EB1F-1500-42BD-9608-9CCFAD6495C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92163" y="3119438"/>
            <a:ext cx="2695575" cy="561975"/>
            <a:chOff x="791681" y="3119046"/>
            <a:chExt cx="2695434" cy="561751"/>
          </a:xfrm>
        </p:grpSpPr>
        <p:cxnSp>
          <p:nvCxnSpPr>
            <p:cNvPr id="79" name="Straight Connector 78" title="Q lines">
              <a:extLst>
                <a:ext uri="{FF2B5EF4-FFF2-40B4-BE49-F238E27FC236}">
                  <a16:creationId xmlns:a16="http://schemas.microsoft.com/office/drawing/2014/main" id="{9835BFE5-4466-4AB5-8D3B-7FD7BFF85B71}"/>
                </a:ext>
              </a:extLst>
            </p:cNvPr>
            <p:cNvCxnSpPr>
              <a:cxnSpLocks/>
            </p:cNvCxnSpPr>
            <p:nvPr/>
          </p:nvCxnSpPr>
          <p:spPr>
            <a:xfrm>
              <a:off x="1702858" y="3119046"/>
              <a:ext cx="0" cy="165034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Arrow: Right 129" title="Year Arrow">
              <a:extLst>
                <a:ext uri="{FF2B5EF4-FFF2-40B4-BE49-F238E27FC236}">
                  <a16:creationId xmlns:a16="http://schemas.microsoft.com/office/drawing/2014/main" id="{9513A5BF-DD2D-4BF3-AC24-7C6D2B9BE003}"/>
                </a:ext>
              </a:extLst>
            </p:cNvPr>
            <p:cNvSpPr/>
            <p:nvPr/>
          </p:nvSpPr>
          <p:spPr>
            <a:xfrm>
              <a:off x="791681" y="3325339"/>
              <a:ext cx="2695434" cy="355458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 sz="1600" dirty="0"/>
            </a:p>
          </p:txBody>
        </p:sp>
        <p:sp>
          <p:nvSpPr>
            <p:cNvPr id="81" name="Oval 80" title="Quarter Background Cirlce">
              <a:extLst>
                <a:ext uri="{FF2B5EF4-FFF2-40B4-BE49-F238E27FC236}">
                  <a16:creationId xmlns:a16="http://schemas.microsoft.com/office/drawing/2014/main" id="{90AAFCE5-0CBB-4DAA-A6E5-98061A50DB1F}"/>
                </a:ext>
              </a:extLst>
            </p:cNvPr>
            <p:cNvSpPr/>
            <p:nvPr/>
          </p:nvSpPr>
          <p:spPr>
            <a:xfrm>
              <a:off x="2914057" y="3403095"/>
              <a:ext cx="211127" cy="2110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" name="Oval 81" title="Quarter Background Cirlce">
              <a:extLst>
                <a:ext uri="{FF2B5EF4-FFF2-40B4-BE49-F238E27FC236}">
                  <a16:creationId xmlns:a16="http://schemas.microsoft.com/office/drawing/2014/main" id="{4E83002A-F4F8-4BE4-97AC-07803640FFC8}"/>
                </a:ext>
              </a:extLst>
            </p:cNvPr>
            <p:cNvSpPr/>
            <p:nvPr/>
          </p:nvSpPr>
          <p:spPr>
            <a:xfrm>
              <a:off x="2255279" y="3403095"/>
              <a:ext cx="212714" cy="2110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3" name="Oval 82" title="Quarter Background Cirlce">
              <a:extLst>
                <a:ext uri="{FF2B5EF4-FFF2-40B4-BE49-F238E27FC236}">
                  <a16:creationId xmlns:a16="http://schemas.microsoft.com/office/drawing/2014/main" id="{7152E8D5-E5BC-455E-8224-DD951EB242A2}"/>
                </a:ext>
              </a:extLst>
            </p:cNvPr>
            <p:cNvSpPr/>
            <p:nvPr/>
          </p:nvSpPr>
          <p:spPr>
            <a:xfrm>
              <a:off x="1612375" y="3403095"/>
              <a:ext cx="211127" cy="2110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4" name="Oval 83" title="Quarter Background Cirlce">
              <a:extLst>
                <a:ext uri="{FF2B5EF4-FFF2-40B4-BE49-F238E27FC236}">
                  <a16:creationId xmlns:a16="http://schemas.microsoft.com/office/drawing/2014/main" id="{374EBD58-1813-4C4B-A03E-D6E5EC03AAD8}"/>
                </a:ext>
              </a:extLst>
            </p:cNvPr>
            <p:cNvSpPr/>
            <p:nvPr/>
          </p:nvSpPr>
          <p:spPr>
            <a:xfrm>
              <a:off x="966297" y="3403095"/>
              <a:ext cx="211126" cy="2110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85" name="Straight Connector 84" title="Q lines">
              <a:extLst>
                <a:ext uri="{FF2B5EF4-FFF2-40B4-BE49-F238E27FC236}">
                  <a16:creationId xmlns:a16="http://schemas.microsoft.com/office/drawing/2014/main" id="{40120A0F-D58A-4C50-A689-977D2B26F4F3}"/>
                </a:ext>
              </a:extLst>
            </p:cNvPr>
            <p:cNvCxnSpPr>
              <a:cxnSpLocks/>
            </p:cNvCxnSpPr>
            <p:nvPr/>
          </p:nvCxnSpPr>
          <p:spPr>
            <a:xfrm>
              <a:off x="1067892" y="3119046"/>
              <a:ext cx="0" cy="165034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 title="Q lines">
              <a:extLst>
                <a:ext uri="{FF2B5EF4-FFF2-40B4-BE49-F238E27FC236}">
                  <a16:creationId xmlns:a16="http://schemas.microsoft.com/office/drawing/2014/main" id="{201B5E5A-DBC9-4DD5-8352-7DB316F3315A}"/>
                </a:ext>
              </a:extLst>
            </p:cNvPr>
            <p:cNvCxnSpPr>
              <a:cxnSpLocks/>
            </p:cNvCxnSpPr>
            <p:nvPr/>
          </p:nvCxnSpPr>
          <p:spPr>
            <a:xfrm>
              <a:off x="2361636" y="3119046"/>
              <a:ext cx="0" cy="165034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 title="Q lines">
              <a:extLst>
                <a:ext uri="{FF2B5EF4-FFF2-40B4-BE49-F238E27FC236}">
                  <a16:creationId xmlns:a16="http://schemas.microsoft.com/office/drawing/2014/main" id="{C774899C-64EF-4C51-8DE9-14FA20209BCE}"/>
                </a:ext>
              </a:extLst>
            </p:cNvPr>
            <p:cNvCxnSpPr>
              <a:cxnSpLocks/>
            </p:cNvCxnSpPr>
            <p:nvPr/>
          </p:nvCxnSpPr>
          <p:spPr>
            <a:xfrm>
              <a:off x="3009302" y="3119046"/>
              <a:ext cx="0" cy="165034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 title="Quarter Number">
              <a:extLst>
                <a:ext uri="{FF2B5EF4-FFF2-40B4-BE49-F238E27FC236}">
                  <a16:creationId xmlns:a16="http://schemas.microsoft.com/office/drawing/2014/main" id="{899FE3B1-B786-47D8-8130-55CA5CD8BC6B}"/>
                </a:ext>
              </a:extLst>
            </p:cNvPr>
            <p:cNvSpPr txBox="1"/>
            <p:nvPr/>
          </p:nvSpPr>
          <p:spPr>
            <a:xfrm>
              <a:off x="926611" y="3431658"/>
              <a:ext cx="287323" cy="142818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89" name="TextBox 88" title="Quarter Number">
              <a:extLst>
                <a:ext uri="{FF2B5EF4-FFF2-40B4-BE49-F238E27FC236}">
                  <a16:creationId xmlns:a16="http://schemas.microsoft.com/office/drawing/2014/main" id="{77AA42BD-6D9B-4CC9-B74C-8ABE459A2A44}"/>
                </a:ext>
              </a:extLst>
            </p:cNvPr>
            <p:cNvSpPr txBox="1"/>
            <p:nvPr/>
          </p:nvSpPr>
          <p:spPr>
            <a:xfrm>
              <a:off x="1574277" y="3431658"/>
              <a:ext cx="287323" cy="142818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90" name="TextBox 89" title="Quarter Number">
              <a:extLst>
                <a:ext uri="{FF2B5EF4-FFF2-40B4-BE49-F238E27FC236}">
                  <a16:creationId xmlns:a16="http://schemas.microsoft.com/office/drawing/2014/main" id="{6B035ACC-1D1D-450E-81B0-BB8784C3474F}"/>
                </a:ext>
              </a:extLst>
            </p:cNvPr>
            <p:cNvSpPr txBox="1"/>
            <p:nvPr/>
          </p:nvSpPr>
          <p:spPr>
            <a:xfrm>
              <a:off x="2221943" y="3431658"/>
              <a:ext cx="287323" cy="142818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91" name="TextBox 90" title="Quarter Number">
              <a:extLst>
                <a:ext uri="{FF2B5EF4-FFF2-40B4-BE49-F238E27FC236}">
                  <a16:creationId xmlns:a16="http://schemas.microsoft.com/office/drawing/2014/main" id="{37E5C40E-9A79-464B-8775-C7B678EAAE38}"/>
                </a:ext>
              </a:extLst>
            </p:cNvPr>
            <p:cNvSpPr txBox="1"/>
            <p:nvPr/>
          </p:nvSpPr>
          <p:spPr>
            <a:xfrm>
              <a:off x="2869609" y="3431658"/>
              <a:ext cx="287323" cy="142818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3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5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6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Open Sans (Body)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Date Placeholder 6">
            <a:extLst>
              <a:ext uri="{FF2B5EF4-FFF2-40B4-BE49-F238E27FC236}">
                <a16:creationId xmlns:a16="http://schemas.microsoft.com/office/drawing/2014/main" id="{D28D7022-4F10-417C-AD00-9AB8FE26267E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716CC-3772-4197-9288-E0E13EE1A898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93" name="Footer Placeholder 7">
            <a:extLst>
              <a:ext uri="{FF2B5EF4-FFF2-40B4-BE49-F238E27FC236}">
                <a16:creationId xmlns:a16="http://schemas.microsoft.com/office/drawing/2014/main" id="{1F91686D-B38F-4A2A-97F2-1BC6EA9359B0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" name="Slide Number Placeholder 8">
            <a:extLst>
              <a:ext uri="{FF2B5EF4-FFF2-40B4-BE49-F238E27FC236}">
                <a16:creationId xmlns:a16="http://schemas.microsoft.com/office/drawing/2014/main" id="{66A11006-1C16-479D-8F88-8591A1F4D61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B2B6DF-0E50-459A-A3CE-4995A9EA48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744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86463DA-5CAC-4D8B-B131-BFA4AA4F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CD13E-DCE3-4672-9E6D-44FD5FBDD8F1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E44DE02-D444-4A9C-9383-7FCBBEF5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3C2B0C1-6F4A-4948-8D07-5155AE1B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A7A1E-251A-44BD-A6F3-3E05277416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923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8763"/>
            <a:ext cx="9144000" cy="145565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35420"/>
            <a:ext cx="9144000" cy="85156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07025" y="5213059"/>
            <a:ext cx="1377950" cy="1096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215A05-2993-4FBC-BD5A-7354D3087C3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BC76-DFFE-45B4-916B-4768692D3843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3AEEA0-6F46-4702-A6EB-F7D1890537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656197-E72C-430C-AABA-D4C2C21A1F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4DE2E5-48BC-4237-BEE1-9CE5E47446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291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Open Sans Semibold" panose="020B0606030504020204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Open Sans (Headings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704513" y="85725"/>
            <a:ext cx="1377950" cy="1096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EE29B7-3BA7-4314-BB4E-9FF83DF5FA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B99D-4E65-4A93-9C22-9B92AD1DCD3A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706CA5-6C5C-4ECF-863E-B78F0722D7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F098FB-9EDB-4465-B35D-04C2C66E25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78630-F8AF-4062-9405-7ED93CA23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497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3" y="243951"/>
            <a:ext cx="8765784" cy="7102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Open Sans (Headings)"/>
              </a:defRPr>
            </a:lvl1pPr>
            <a:lvl2pPr>
              <a:defRPr>
                <a:latin typeface="Open Sans (Headings)"/>
              </a:defRPr>
            </a:lvl2pPr>
            <a:lvl3pPr>
              <a:defRPr>
                <a:latin typeface="Open Sans (Headings)"/>
              </a:defRPr>
            </a:lvl3pPr>
            <a:lvl4pPr>
              <a:defRPr baseline="0">
                <a:latin typeface="Open Sans (Headings)"/>
              </a:defRPr>
            </a:lvl4pPr>
            <a:lvl5pPr>
              <a:defRPr>
                <a:latin typeface="Open Sans (Headings)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Open Sans (Headings)"/>
              </a:defRPr>
            </a:lvl1pPr>
            <a:lvl2pPr>
              <a:defRPr>
                <a:latin typeface="Open Sans (Headings)"/>
              </a:defRPr>
            </a:lvl2pPr>
            <a:lvl3pPr>
              <a:defRPr>
                <a:latin typeface="Open Sans (Headings)"/>
              </a:defRPr>
            </a:lvl3pPr>
            <a:lvl4pPr>
              <a:defRPr>
                <a:latin typeface="Open Sans (Headings)"/>
              </a:defRPr>
            </a:lvl4pPr>
            <a:lvl5pPr>
              <a:defRPr>
                <a:latin typeface="Open Sans (Headings)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704513" y="85725"/>
            <a:ext cx="1377950" cy="1096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DBD9CFE-6B1D-44AC-9EE0-B64D4EBB234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D9502-8871-47B3-83B7-445F7D84D84F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D0D8EB5-6771-44B1-B039-DF66934016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95C7BF0-AE3E-459D-8497-26C6635DAA5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835D-869B-489A-8FD1-148BF27A2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847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53591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>
              <a:defRPr b="1">
                <a:latin typeface="Open Sans Semibold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704513" y="85725"/>
            <a:ext cx="1377950" cy="1096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47A114-846A-4DE0-86AD-5E3C9B27011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D87-B59B-4068-9776-BF9DB85E4573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043A51-A2BC-4B59-A760-5C599D19657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DE35B7-7688-40CE-9B2B-BDC0802C7C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7874-0FAF-4AC8-B13F-E483D758EE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489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8720488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Open Sans Semibold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Open Sans Semibold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704513" y="85725"/>
            <a:ext cx="1377950" cy="1096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5F40924-777B-43BA-B8DF-9FC871824F8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13F9D-202B-4D03-947A-5FD1860DF54A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9F949B5-53F6-42EF-B9FC-BA1B12D4C7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8FD5579-B3FE-452A-B607-743F1D4661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43BE4-22EE-4BAC-9636-19B51EA4F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264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77976" cy="7102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3863" y="1687515"/>
            <a:ext cx="11344274" cy="4181578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704513" y="85725"/>
            <a:ext cx="1377950" cy="1096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0375E6-EB71-4C0A-AB30-F9787F155DA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3299E-FF5E-463C-A356-05860D1D1973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470842-2519-407B-BB10-117AE0C98FA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D616C29-A746-471B-BE64-F1496CD2F26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864B2-5FBA-400F-A308-752D08A21B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600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65783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704513" y="85725"/>
            <a:ext cx="1377950" cy="1096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2F584E8-74E0-44D0-9F06-F8755298A2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F9229-554A-4FBE-98B8-25F6E9DE7A07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0013D62-9B3F-41AF-B2B8-D85FC17762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65D1AB5-8A5E-46F5-9EA0-E7ECF10678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65AB3-D879-44F5-AD36-8E437807F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93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A Main - Main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6600" b="1">
                <a:solidFill>
                  <a:srgbClr val="3C6EBE"/>
                </a:solidFill>
                <a:latin typeface="Open Sans Semibold" panose="020B0606030504020204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57370"/>
            <a:ext cx="9997440" cy="114299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 b="1" spc="200" baseline="0">
                <a:solidFill>
                  <a:srgbClr val="44546A"/>
                </a:solidFill>
                <a:latin typeface="Open Sans (Headings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38816-3E8C-4033-AD71-35232DD57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62725"/>
            <a:ext cx="2743200" cy="158750"/>
          </a:xfrm>
        </p:spPr>
        <p:txBody>
          <a:bodyPr/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pPr>
              <a:defRPr/>
            </a:pPr>
            <a:fld id="{E79217F0-70A4-4C2E-842C-32753C35E137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A9B66-FB9F-452A-A43F-E13FA6CA4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2725"/>
            <a:ext cx="4114800" cy="158750"/>
          </a:xfrm>
        </p:spPr>
        <p:txBody>
          <a:bodyPr/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E0B62-4AA9-4C7D-860E-25246F9E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62725"/>
            <a:ext cx="2743200" cy="158750"/>
          </a:xfrm>
        </p:spPr>
        <p:txBody>
          <a:bodyPr/>
          <a:lstStyle>
            <a:lvl1pPr>
              <a:defRPr smtClean="0">
                <a:solidFill>
                  <a:srgbClr val="4472C4"/>
                </a:solidFill>
              </a:defRPr>
            </a:lvl1pPr>
          </a:lstStyle>
          <a:p>
            <a:pPr>
              <a:defRPr/>
            </a:pPr>
            <a:fld id="{09DB8489-FDD3-4901-B667-B898083D6F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840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90167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10704513" y="85725"/>
            <a:ext cx="1377950" cy="1096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0B9CB5F-F8CF-48E3-A1DB-3F0919A9324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57231-0D42-4407-AE68-CAF4E8A17175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BDB4A06-7205-4DC4-824C-417A884BE3D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064B967-AC0A-4833-8DE5-1B5BC23DF6D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E1D13-8F70-4E26-B05F-7792C7E946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935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text on righ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802359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876926"/>
            <a:ext cx="5101055" cy="40746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Open Sans" panose="020B0606030504020204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704513" y="85725"/>
            <a:ext cx="1377950" cy="1096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38F7720A-5565-4F28-B1DB-466573E973B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78D48-C3C3-4505-BAD0-BEC621D36E56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EBAA4D3-C3C7-4041-99E0-BAE3A3CBFEF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099F66A-A2CA-47F4-8FDF-3F240EEA238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2F8DB4-ABAF-4CBB-AC50-C771E2B6C3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539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text on le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17015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0" y="1620838"/>
            <a:ext cx="5534025" cy="4603750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8193" y="1876926"/>
            <a:ext cx="5101055" cy="4074694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Open Sans" panose="020B0606030504020204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704513" y="85725"/>
            <a:ext cx="1377950" cy="1096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132C14D8-78E3-40ED-8471-4036248776F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47CB-B2CA-44BE-BAB5-1E3B52D7CB88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61E783C-F4E0-4F66-821F-7FEA0836B4E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08F778F-3ABA-4386-A0C8-98E47223AD3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CDFDF2-004F-4147-8901-BBDD239D7C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467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875706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>
                <a:latin typeface="Open Sans (Headings)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Open Sans (Headings)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704513" y="85725"/>
            <a:ext cx="1377950" cy="1096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24F1460-2611-475C-BECE-35AD1ED5470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7854C-652C-4120-96B3-E64E995F8657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AFF4D17-B3B5-44AA-BCB7-794810A74B1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11EC975-060D-427B-A21F-36A60F2DE4A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5A54-86DE-4576-8925-AA89C3811A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5264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B9E529-73B6-4B30-94A9-85012CDAC24C}"/>
              </a:ext>
            </a:extLst>
          </p:cNvPr>
          <p:cNvCxnSpPr/>
          <p:nvPr userDrawn="1"/>
        </p:nvCxnSpPr>
        <p:spPr>
          <a:xfrm>
            <a:off x="7724775" y="3630613"/>
            <a:ext cx="12700" cy="514350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C40D0A-8E62-4CA4-AD41-CD07B188C77B}"/>
              </a:ext>
            </a:extLst>
          </p:cNvPr>
          <p:cNvCxnSpPr/>
          <p:nvPr userDrawn="1"/>
        </p:nvCxnSpPr>
        <p:spPr>
          <a:xfrm>
            <a:off x="4495800" y="3640138"/>
            <a:ext cx="12700" cy="512762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20FD88-06F3-4AAA-B1EA-2C4A18E3825C}"/>
              </a:ext>
            </a:extLst>
          </p:cNvPr>
          <p:cNvCxnSpPr>
            <a:endCxn id="20" idx="4"/>
          </p:cNvCxnSpPr>
          <p:nvPr userDrawn="1"/>
        </p:nvCxnSpPr>
        <p:spPr>
          <a:xfrm>
            <a:off x="6110288" y="3255963"/>
            <a:ext cx="12700" cy="514350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506537D-DDDF-418C-89C5-C6B9DC15E4DC}"/>
              </a:ext>
            </a:extLst>
          </p:cNvPr>
          <p:cNvSpPr/>
          <p:nvPr userDrawn="1"/>
        </p:nvSpPr>
        <p:spPr>
          <a:xfrm>
            <a:off x="3738563" y="3552825"/>
            <a:ext cx="1530350" cy="293688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8127ED-D485-483C-98D0-EC868C9DE337}"/>
              </a:ext>
            </a:extLst>
          </p:cNvPr>
          <p:cNvSpPr/>
          <p:nvPr userDrawn="1"/>
        </p:nvSpPr>
        <p:spPr>
          <a:xfrm>
            <a:off x="5353050" y="3552825"/>
            <a:ext cx="1530350" cy="293688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6145CC-F100-4BA3-912F-225271D4F022}"/>
              </a:ext>
            </a:extLst>
          </p:cNvPr>
          <p:cNvSpPr/>
          <p:nvPr userDrawn="1"/>
        </p:nvSpPr>
        <p:spPr>
          <a:xfrm>
            <a:off x="6967538" y="3552825"/>
            <a:ext cx="1530350" cy="293688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E3E27E-BB79-4912-A50A-B0BA50253216}"/>
              </a:ext>
            </a:extLst>
          </p:cNvPr>
          <p:cNvSpPr/>
          <p:nvPr userDrawn="1"/>
        </p:nvSpPr>
        <p:spPr>
          <a:xfrm>
            <a:off x="8572500" y="3552825"/>
            <a:ext cx="1530350" cy="293688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E38CDE-C8CB-480C-A877-EB53819EA0BF}"/>
              </a:ext>
            </a:extLst>
          </p:cNvPr>
          <p:cNvSpPr/>
          <p:nvPr userDrawn="1"/>
        </p:nvSpPr>
        <p:spPr>
          <a:xfrm>
            <a:off x="2124075" y="3552825"/>
            <a:ext cx="1530350" cy="293688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8C4766-9E9B-4D36-94B3-55068210E4F9}"/>
              </a:ext>
            </a:extLst>
          </p:cNvPr>
          <p:cNvSpPr/>
          <p:nvPr userDrawn="1"/>
        </p:nvSpPr>
        <p:spPr>
          <a:xfrm>
            <a:off x="6049963" y="3622675"/>
            <a:ext cx="146050" cy="1476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71E950-A668-4A39-8712-B5674B3F87CD}"/>
              </a:ext>
            </a:extLst>
          </p:cNvPr>
          <p:cNvCxnSpPr>
            <a:endCxn id="22" idx="4"/>
          </p:cNvCxnSpPr>
          <p:nvPr userDrawn="1"/>
        </p:nvCxnSpPr>
        <p:spPr>
          <a:xfrm>
            <a:off x="9332913" y="3259138"/>
            <a:ext cx="12700" cy="514350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C202F05D-DA99-4858-8443-C558E79389C0}"/>
              </a:ext>
            </a:extLst>
          </p:cNvPr>
          <p:cNvSpPr/>
          <p:nvPr userDrawn="1"/>
        </p:nvSpPr>
        <p:spPr>
          <a:xfrm>
            <a:off x="9271000" y="3627438"/>
            <a:ext cx="147638" cy="146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C4180B-9086-445A-A024-39BBA7A19FDF}"/>
              </a:ext>
            </a:extLst>
          </p:cNvPr>
          <p:cNvCxnSpPr>
            <a:endCxn id="24" idx="4"/>
          </p:cNvCxnSpPr>
          <p:nvPr userDrawn="1"/>
        </p:nvCxnSpPr>
        <p:spPr>
          <a:xfrm>
            <a:off x="2889250" y="3267075"/>
            <a:ext cx="12700" cy="512763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8FDB9BB-638A-49F6-B1DD-C08FC8606D99}"/>
              </a:ext>
            </a:extLst>
          </p:cNvPr>
          <p:cNvSpPr/>
          <p:nvPr userDrawn="1"/>
        </p:nvSpPr>
        <p:spPr>
          <a:xfrm>
            <a:off x="2828925" y="3633788"/>
            <a:ext cx="146050" cy="146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18775A5-697D-4226-8904-2BF6D4E853AE}"/>
              </a:ext>
            </a:extLst>
          </p:cNvPr>
          <p:cNvSpPr/>
          <p:nvPr userDrawn="1"/>
        </p:nvSpPr>
        <p:spPr>
          <a:xfrm>
            <a:off x="4424363" y="3643313"/>
            <a:ext cx="146050" cy="147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C1D077D-D1BC-46AC-9F6A-29026CE8EB29}"/>
              </a:ext>
            </a:extLst>
          </p:cNvPr>
          <p:cNvSpPr/>
          <p:nvPr userDrawn="1"/>
        </p:nvSpPr>
        <p:spPr>
          <a:xfrm>
            <a:off x="7664450" y="3613150"/>
            <a:ext cx="147638" cy="146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8720488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Open Sans (Body)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704513" y="85725"/>
            <a:ext cx="1377950" cy="1096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Date Placeholder 6">
            <a:extLst>
              <a:ext uri="{FF2B5EF4-FFF2-40B4-BE49-F238E27FC236}">
                <a16:creationId xmlns:a16="http://schemas.microsoft.com/office/drawing/2014/main" id="{38422CB0-CDFE-413C-B48E-7B44371B4CAC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BAB6C-DBAF-4350-A57C-E9E470D41EE5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26" name="Footer Placeholder 7">
            <a:extLst>
              <a:ext uri="{FF2B5EF4-FFF2-40B4-BE49-F238E27FC236}">
                <a16:creationId xmlns:a16="http://schemas.microsoft.com/office/drawing/2014/main" id="{D04FEFC5-7E39-4B42-B7D0-88562E3F96E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id="{4282D893-C5F6-446D-9486-458D8B436BA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D4743F-5AD0-453C-8A06-5DC0B50835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891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1D913FD-9643-48DC-A25E-6C91BBB70DF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2163" y="2938463"/>
            <a:ext cx="5683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ZA" altLang="en-US" sz="1000" b="1">
                <a:solidFill>
                  <a:srgbClr val="404040"/>
                </a:solidFill>
              </a:rPr>
              <a:t>20YY</a:t>
            </a:r>
          </a:p>
        </p:txBody>
      </p:sp>
      <p:sp>
        <p:nvSpPr>
          <p:cNvPr id="14" name="Oval 13" title="Milestone Number">
            <a:extLst>
              <a:ext uri="{FF2B5EF4-FFF2-40B4-BE49-F238E27FC236}">
                <a16:creationId xmlns:a16="http://schemas.microsoft.com/office/drawing/2014/main" id="{14ED0958-5D13-4571-9F37-4809473DEE85}"/>
              </a:ext>
            </a:extLst>
          </p:cNvPr>
          <p:cNvSpPr/>
          <p:nvPr userDrawn="1"/>
        </p:nvSpPr>
        <p:spPr>
          <a:xfrm>
            <a:off x="1147763" y="4457700"/>
            <a:ext cx="407987" cy="406400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000" dirty="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15" name="Graphic 8">
            <a:extLst>
              <a:ext uri="{FF2B5EF4-FFF2-40B4-BE49-F238E27FC236}">
                <a16:creationId xmlns:a16="http://schemas.microsoft.com/office/drawing/2014/main" id="{88B36990-ACA2-435C-B9D5-3398E33645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3771900"/>
            <a:ext cx="295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 title="Milestone Number">
            <a:extLst>
              <a:ext uri="{FF2B5EF4-FFF2-40B4-BE49-F238E27FC236}">
                <a16:creationId xmlns:a16="http://schemas.microsoft.com/office/drawing/2014/main" id="{878C04BB-12CF-4098-8112-DFEA3EB6FCAD}"/>
              </a:ext>
            </a:extLst>
          </p:cNvPr>
          <p:cNvSpPr/>
          <p:nvPr userDrawn="1"/>
        </p:nvSpPr>
        <p:spPr>
          <a:xfrm>
            <a:off x="1223963" y="2133600"/>
            <a:ext cx="407987" cy="407988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000" dirty="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17" name="Graphic 10">
            <a:extLst>
              <a:ext uri="{FF2B5EF4-FFF2-40B4-BE49-F238E27FC236}">
                <a16:creationId xmlns:a16="http://schemas.microsoft.com/office/drawing/2014/main" id="{FCA9D744-0C3C-492F-AEBB-4CE73EBB13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2657475"/>
            <a:ext cx="295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B73EE07-964E-4DC1-9DEF-1ECDA7FE2F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82963" y="2940050"/>
            <a:ext cx="5683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ZA" altLang="en-US" sz="1000" b="1">
                <a:solidFill>
                  <a:srgbClr val="404040"/>
                </a:solidFill>
              </a:rPr>
              <a:t>20YY</a:t>
            </a:r>
          </a:p>
        </p:txBody>
      </p:sp>
      <p:sp>
        <p:nvSpPr>
          <p:cNvPr id="19" name="Oval 18" title="Milestone Number">
            <a:extLst>
              <a:ext uri="{FF2B5EF4-FFF2-40B4-BE49-F238E27FC236}">
                <a16:creationId xmlns:a16="http://schemas.microsoft.com/office/drawing/2014/main" id="{A7116910-A999-4BAB-9D88-AA6961C7347E}"/>
              </a:ext>
            </a:extLst>
          </p:cNvPr>
          <p:cNvSpPr/>
          <p:nvPr userDrawn="1"/>
        </p:nvSpPr>
        <p:spPr>
          <a:xfrm>
            <a:off x="3763963" y="4433888"/>
            <a:ext cx="407987" cy="407987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000" dirty="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20" name="Graphic 13">
            <a:extLst>
              <a:ext uri="{FF2B5EF4-FFF2-40B4-BE49-F238E27FC236}">
                <a16:creationId xmlns:a16="http://schemas.microsoft.com/office/drawing/2014/main" id="{27B72FFD-55D0-4CD4-AFE9-FCDAB5CA6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3783013"/>
            <a:ext cx="295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30BF88D-5D0C-47D4-98B0-4C6167DD3A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62650" y="2930525"/>
            <a:ext cx="5699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ZA" altLang="en-US" sz="1000" b="1">
                <a:solidFill>
                  <a:srgbClr val="404040"/>
                </a:solidFill>
              </a:rPr>
              <a:t>20YY</a:t>
            </a:r>
          </a:p>
        </p:txBody>
      </p:sp>
      <p:sp>
        <p:nvSpPr>
          <p:cNvPr id="22" name="Oval 21" title="Milestone Number">
            <a:extLst>
              <a:ext uri="{FF2B5EF4-FFF2-40B4-BE49-F238E27FC236}">
                <a16:creationId xmlns:a16="http://schemas.microsoft.com/office/drawing/2014/main" id="{3CF2AC58-86D7-4717-8B79-9A0728019CE0}"/>
              </a:ext>
            </a:extLst>
          </p:cNvPr>
          <p:cNvSpPr/>
          <p:nvPr userDrawn="1"/>
        </p:nvSpPr>
        <p:spPr>
          <a:xfrm>
            <a:off x="6351588" y="4433888"/>
            <a:ext cx="407987" cy="407987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000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23" name="Graphic 16">
            <a:extLst>
              <a:ext uri="{FF2B5EF4-FFF2-40B4-BE49-F238E27FC236}">
                <a16:creationId xmlns:a16="http://schemas.microsoft.com/office/drawing/2014/main" id="{471D430D-F8CD-437C-984A-C3BF8BEF6B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3794125"/>
            <a:ext cx="295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23" title="Milestone Number">
            <a:extLst>
              <a:ext uri="{FF2B5EF4-FFF2-40B4-BE49-F238E27FC236}">
                <a16:creationId xmlns:a16="http://schemas.microsoft.com/office/drawing/2014/main" id="{C88798CC-DA6B-4E57-B92A-51ED63E7F39E}"/>
              </a:ext>
            </a:extLst>
          </p:cNvPr>
          <p:cNvSpPr/>
          <p:nvPr userDrawn="1"/>
        </p:nvSpPr>
        <p:spPr>
          <a:xfrm>
            <a:off x="6427788" y="2128838"/>
            <a:ext cx="407987" cy="407987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000" dirty="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25" name="Graphic 18">
            <a:extLst>
              <a:ext uri="{FF2B5EF4-FFF2-40B4-BE49-F238E27FC236}">
                <a16:creationId xmlns:a16="http://schemas.microsoft.com/office/drawing/2014/main" id="{02B2D21A-4930-4C52-9DA6-D46362CA73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2657475"/>
            <a:ext cx="295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D77B259-D914-4F76-A8B7-D5F7FCC44B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53450" y="2930525"/>
            <a:ext cx="5683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ZA" altLang="en-US" sz="1000" b="1">
                <a:solidFill>
                  <a:srgbClr val="404040"/>
                </a:solidFill>
              </a:rPr>
              <a:t>20YY</a:t>
            </a:r>
          </a:p>
        </p:txBody>
      </p:sp>
      <p:sp>
        <p:nvSpPr>
          <p:cNvPr id="29" name="Oval 28" title="Milestone Number">
            <a:extLst>
              <a:ext uri="{FF2B5EF4-FFF2-40B4-BE49-F238E27FC236}">
                <a16:creationId xmlns:a16="http://schemas.microsoft.com/office/drawing/2014/main" id="{DB453A6B-BB9B-49AB-A4AB-214E8DF75CDF}"/>
              </a:ext>
            </a:extLst>
          </p:cNvPr>
          <p:cNvSpPr/>
          <p:nvPr userDrawn="1"/>
        </p:nvSpPr>
        <p:spPr>
          <a:xfrm>
            <a:off x="8918575" y="4433888"/>
            <a:ext cx="406400" cy="407987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000" dirty="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30" name="Graphic 21">
            <a:extLst>
              <a:ext uri="{FF2B5EF4-FFF2-40B4-BE49-F238E27FC236}">
                <a16:creationId xmlns:a16="http://schemas.microsoft.com/office/drawing/2014/main" id="{BA3A1449-DD16-4D55-9056-342E8B80DA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0" y="3794125"/>
            <a:ext cx="295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30" title="Milestone Number">
            <a:extLst>
              <a:ext uri="{FF2B5EF4-FFF2-40B4-BE49-F238E27FC236}">
                <a16:creationId xmlns:a16="http://schemas.microsoft.com/office/drawing/2014/main" id="{23A57CF1-D596-4FA7-9DD6-147FF03F4782}"/>
              </a:ext>
            </a:extLst>
          </p:cNvPr>
          <p:cNvSpPr/>
          <p:nvPr userDrawn="1"/>
        </p:nvSpPr>
        <p:spPr>
          <a:xfrm>
            <a:off x="8955088" y="2125663"/>
            <a:ext cx="407987" cy="407987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000" dirty="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32" name="Graphic 23">
            <a:extLst>
              <a:ext uri="{FF2B5EF4-FFF2-40B4-BE49-F238E27FC236}">
                <a16:creationId xmlns:a16="http://schemas.microsoft.com/office/drawing/2014/main" id="{2232DC8C-5819-408C-8A7E-42A0C5B133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563" y="2657475"/>
            <a:ext cx="295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24">
            <a:extLst>
              <a:ext uri="{FF2B5EF4-FFF2-40B4-BE49-F238E27FC236}">
                <a16:creationId xmlns:a16="http://schemas.microsoft.com/office/drawing/2014/main" id="{CA9F4857-E514-42B7-B387-FD947DF8DBC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298113" y="2128838"/>
            <a:ext cx="407987" cy="407987"/>
            <a:chOff x="10636741" y="2652807"/>
            <a:chExt cx="296963" cy="29696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CA40DF2-B6A4-4B61-AA77-9D47DABD1B06}"/>
                </a:ext>
              </a:extLst>
            </p:cNvPr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 sz="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35" name="Graphic 26" title="Flag Icon">
              <a:extLst>
                <a:ext uri="{FF2B5EF4-FFF2-40B4-BE49-F238E27FC236}">
                  <a16:creationId xmlns:a16="http://schemas.microsoft.com/office/drawing/2014/main" id="{8924C08B-DB20-464B-BBDD-350170400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10693" y="2716359"/>
              <a:ext cx="149059" cy="169859"/>
            </a:xfrm>
            <a:prstGeom prst="rect">
              <a:avLst/>
            </a:prstGeom>
          </p:spPr>
        </p:pic>
      </p:grpSp>
      <p:pic>
        <p:nvPicPr>
          <p:cNvPr id="36" name="Graphic 27">
            <a:extLst>
              <a:ext uri="{FF2B5EF4-FFF2-40B4-BE49-F238E27FC236}">
                <a16:creationId xmlns:a16="http://schemas.microsoft.com/office/drawing/2014/main" id="{BE0A2F45-E60F-4FEB-8BD2-917C266DD7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2657475"/>
            <a:ext cx="295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28">
            <a:extLst>
              <a:ext uri="{FF2B5EF4-FFF2-40B4-BE49-F238E27FC236}">
                <a16:creationId xmlns:a16="http://schemas.microsoft.com/office/drawing/2014/main" id="{99672BFB-C429-4FF0-B50C-7528B12EF7D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482013" y="3119438"/>
            <a:ext cx="3132137" cy="561975"/>
            <a:chOff x="8481353" y="3119046"/>
            <a:chExt cx="3133180" cy="562188"/>
          </a:xfrm>
        </p:grpSpPr>
        <p:cxnSp>
          <p:nvCxnSpPr>
            <p:cNvPr id="38" name="Straight Connector 37" title="Q lines">
              <a:extLst>
                <a:ext uri="{FF2B5EF4-FFF2-40B4-BE49-F238E27FC236}">
                  <a16:creationId xmlns:a16="http://schemas.microsoft.com/office/drawing/2014/main" id="{0D7A2243-1C80-4483-B8CD-E86FF4DFF634}"/>
                </a:ext>
              </a:extLst>
            </p:cNvPr>
            <p:cNvCxnSpPr>
              <a:cxnSpLocks/>
            </p:cNvCxnSpPr>
            <p:nvPr/>
          </p:nvCxnSpPr>
          <p:spPr>
            <a:xfrm>
              <a:off x="10785582" y="3119046"/>
              <a:ext cx="0" cy="165163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title="Q lines">
              <a:extLst>
                <a:ext uri="{FF2B5EF4-FFF2-40B4-BE49-F238E27FC236}">
                  <a16:creationId xmlns:a16="http://schemas.microsoft.com/office/drawing/2014/main" id="{ACBE9A87-C55E-467B-AAF7-F4A9123C4E72}"/>
                </a:ext>
              </a:extLst>
            </p:cNvPr>
            <p:cNvCxnSpPr>
              <a:cxnSpLocks/>
            </p:cNvCxnSpPr>
            <p:nvPr/>
          </p:nvCxnSpPr>
          <p:spPr>
            <a:xfrm>
              <a:off x="9481811" y="3119046"/>
              <a:ext cx="0" cy="165163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Arrow: Right 132" title="Year Arrow">
              <a:extLst>
                <a:ext uri="{FF2B5EF4-FFF2-40B4-BE49-F238E27FC236}">
                  <a16:creationId xmlns:a16="http://schemas.microsoft.com/office/drawing/2014/main" id="{DF20C2D9-3AB3-47F3-AF96-EB1B1FB883BD}"/>
                </a:ext>
              </a:extLst>
            </p:cNvPr>
            <p:cNvSpPr/>
            <p:nvPr/>
          </p:nvSpPr>
          <p:spPr>
            <a:xfrm>
              <a:off x="8481353" y="3325499"/>
              <a:ext cx="3133180" cy="355735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 sz="1600" dirty="0"/>
            </a:p>
          </p:txBody>
        </p:sp>
        <p:sp>
          <p:nvSpPr>
            <p:cNvPr id="41" name="Oval 40" title="Quarter Background Cirlce">
              <a:extLst>
                <a:ext uri="{FF2B5EF4-FFF2-40B4-BE49-F238E27FC236}">
                  <a16:creationId xmlns:a16="http://schemas.microsoft.com/office/drawing/2014/main" id="{F40F6E31-938D-42D3-A780-89166177B559}"/>
                </a:ext>
              </a:extLst>
            </p:cNvPr>
            <p:cNvSpPr/>
            <p:nvPr/>
          </p:nvSpPr>
          <p:spPr>
            <a:xfrm>
              <a:off x="10682361" y="3403316"/>
              <a:ext cx="211207" cy="211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Oval 41" title="Quarter Background Cirlce">
              <a:extLst>
                <a:ext uri="{FF2B5EF4-FFF2-40B4-BE49-F238E27FC236}">
                  <a16:creationId xmlns:a16="http://schemas.microsoft.com/office/drawing/2014/main" id="{19596BBB-DFFD-45DB-BAFB-39333DCDACA1}"/>
                </a:ext>
              </a:extLst>
            </p:cNvPr>
            <p:cNvSpPr/>
            <p:nvPr/>
          </p:nvSpPr>
          <p:spPr>
            <a:xfrm>
              <a:off x="10031269" y="3403316"/>
              <a:ext cx="212796" cy="211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42" title="Quarter Background Cirlce">
              <a:extLst>
                <a:ext uri="{FF2B5EF4-FFF2-40B4-BE49-F238E27FC236}">
                  <a16:creationId xmlns:a16="http://schemas.microsoft.com/office/drawing/2014/main" id="{E04980CA-B785-472F-B6E8-0BC0A1B25711}"/>
                </a:ext>
              </a:extLst>
            </p:cNvPr>
            <p:cNvSpPr/>
            <p:nvPr/>
          </p:nvSpPr>
          <p:spPr>
            <a:xfrm>
              <a:off x="9384941" y="3403316"/>
              <a:ext cx="211208" cy="211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Oval 43" title="Quarter Background Cirlce">
              <a:extLst>
                <a:ext uri="{FF2B5EF4-FFF2-40B4-BE49-F238E27FC236}">
                  <a16:creationId xmlns:a16="http://schemas.microsoft.com/office/drawing/2014/main" id="{62B840B6-1874-4309-A530-85607E7320CD}"/>
                </a:ext>
              </a:extLst>
            </p:cNvPr>
            <p:cNvSpPr/>
            <p:nvPr/>
          </p:nvSpPr>
          <p:spPr>
            <a:xfrm>
              <a:off x="8732262" y="3403316"/>
              <a:ext cx="211207" cy="211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5" name="Straight Connector 44" title="Q lines">
              <a:extLst>
                <a:ext uri="{FF2B5EF4-FFF2-40B4-BE49-F238E27FC236}">
                  <a16:creationId xmlns:a16="http://schemas.microsoft.com/office/drawing/2014/main" id="{6856CC5A-AE36-447E-9B03-60500125F393}"/>
                </a:ext>
              </a:extLst>
            </p:cNvPr>
            <p:cNvCxnSpPr>
              <a:cxnSpLocks/>
            </p:cNvCxnSpPr>
            <p:nvPr/>
          </p:nvCxnSpPr>
          <p:spPr>
            <a:xfrm>
              <a:off x="8835483" y="3119046"/>
              <a:ext cx="0" cy="165163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title="Q lines">
              <a:extLst>
                <a:ext uri="{FF2B5EF4-FFF2-40B4-BE49-F238E27FC236}">
                  <a16:creationId xmlns:a16="http://schemas.microsoft.com/office/drawing/2014/main" id="{4FE1377A-4F21-4968-928D-1EF573F94CAA}"/>
                </a:ext>
              </a:extLst>
            </p:cNvPr>
            <p:cNvCxnSpPr>
              <a:cxnSpLocks/>
            </p:cNvCxnSpPr>
            <p:nvPr/>
          </p:nvCxnSpPr>
          <p:spPr>
            <a:xfrm>
              <a:off x="10131314" y="3119046"/>
              <a:ext cx="0" cy="165163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 title="Quarter Number">
              <a:extLst>
                <a:ext uri="{FF2B5EF4-FFF2-40B4-BE49-F238E27FC236}">
                  <a16:creationId xmlns:a16="http://schemas.microsoft.com/office/drawing/2014/main" id="{A62B1A28-9371-400E-AFDE-2CF7D1694D1E}"/>
                </a:ext>
              </a:extLst>
            </p:cNvPr>
            <p:cNvSpPr txBox="1"/>
            <p:nvPr/>
          </p:nvSpPr>
          <p:spPr>
            <a:xfrm>
              <a:off x="8697325" y="3431902"/>
              <a:ext cx="287433" cy="142929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48" name="TextBox 47" title="Quarter Number">
              <a:extLst>
                <a:ext uri="{FF2B5EF4-FFF2-40B4-BE49-F238E27FC236}">
                  <a16:creationId xmlns:a16="http://schemas.microsoft.com/office/drawing/2014/main" id="{BF7A43D1-A7D8-41EA-9A91-C8EC7707705A}"/>
                </a:ext>
              </a:extLst>
            </p:cNvPr>
            <p:cNvSpPr txBox="1"/>
            <p:nvPr/>
          </p:nvSpPr>
          <p:spPr>
            <a:xfrm>
              <a:off x="9343652" y="3431902"/>
              <a:ext cx="289021" cy="142929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49" name="TextBox 48" title="Quarter Number">
              <a:extLst>
                <a:ext uri="{FF2B5EF4-FFF2-40B4-BE49-F238E27FC236}">
                  <a16:creationId xmlns:a16="http://schemas.microsoft.com/office/drawing/2014/main" id="{1495A626-AC52-449B-BCFA-952CB3415E53}"/>
                </a:ext>
              </a:extLst>
            </p:cNvPr>
            <p:cNvSpPr txBox="1"/>
            <p:nvPr/>
          </p:nvSpPr>
          <p:spPr>
            <a:xfrm>
              <a:off x="9991568" y="3431902"/>
              <a:ext cx="289021" cy="142929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50" name="TextBox 49" title="Quarter Number">
              <a:extLst>
                <a:ext uri="{FF2B5EF4-FFF2-40B4-BE49-F238E27FC236}">
                  <a16:creationId xmlns:a16="http://schemas.microsoft.com/office/drawing/2014/main" id="{9C06E8D3-D709-4165-8755-976B4C70B98D}"/>
                </a:ext>
              </a:extLst>
            </p:cNvPr>
            <p:cNvSpPr txBox="1"/>
            <p:nvPr/>
          </p:nvSpPr>
          <p:spPr>
            <a:xfrm>
              <a:off x="10639483" y="3431902"/>
              <a:ext cx="287434" cy="142929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51" name="Group 42">
            <a:extLst>
              <a:ext uri="{FF2B5EF4-FFF2-40B4-BE49-F238E27FC236}">
                <a16:creationId xmlns:a16="http://schemas.microsoft.com/office/drawing/2014/main" id="{63360968-FC34-4A8D-8ACB-9C906DDD026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886450" y="3119438"/>
            <a:ext cx="2784475" cy="561975"/>
            <a:chOff x="5886628" y="3119046"/>
            <a:chExt cx="2784204" cy="562188"/>
          </a:xfrm>
        </p:grpSpPr>
        <p:cxnSp>
          <p:nvCxnSpPr>
            <p:cNvPr id="52" name="Straight Connector 51" title="Q lines">
              <a:extLst>
                <a:ext uri="{FF2B5EF4-FFF2-40B4-BE49-F238E27FC236}">
                  <a16:creationId xmlns:a16="http://schemas.microsoft.com/office/drawing/2014/main" id="{6EC84F92-F4FB-4D6D-8D55-6FBF102CD457}"/>
                </a:ext>
              </a:extLst>
            </p:cNvPr>
            <p:cNvCxnSpPr>
              <a:cxnSpLocks/>
            </p:cNvCxnSpPr>
            <p:nvPr/>
          </p:nvCxnSpPr>
          <p:spPr>
            <a:xfrm>
              <a:off x="6889830" y="3119046"/>
              <a:ext cx="0" cy="165163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Arrow: Right 184" title="Year Arrow">
              <a:extLst>
                <a:ext uri="{FF2B5EF4-FFF2-40B4-BE49-F238E27FC236}">
                  <a16:creationId xmlns:a16="http://schemas.microsoft.com/office/drawing/2014/main" id="{B6827D9D-CA5D-41F5-B72D-CE89BA0A302A}"/>
                </a:ext>
              </a:extLst>
            </p:cNvPr>
            <p:cNvSpPr/>
            <p:nvPr/>
          </p:nvSpPr>
          <p:spPr>
            <a:xfrm>
              <a:off x="5886628" y="3325499"/>
              <a:ext cx="2784204" cy="355735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 sz="1600" dirty="0"/>
            </a:p>
          </p:txBody>
        </p:sp>
        <p:sp>
          <p:nvSpPr>
            <p:cNvPr id="54" name="Oval 53" title="Quarter Background Cirlce">
              <a:extLst>
                <a:ext uri="{FF2B5EF4-FFF2-40B4-BE49-F238E27FC236}">
                  <a16:creationId xmlns:a16="http://schemas.microsoft.com/office/drawing/2014/main" id="{484E32B7-A142-4F4A-A87C-DF45A7AB0374}"/>
                </a:ext>
              </a:extLst>
            </p:cNvPr>
            <p:cNvSpPr/>
            <p:nvPr/>
          </p:nvSpPr>
          <p:spPr>
            <a:xfrm>
              <a:off x="8096213" y="3403316"/>
              <a:ext cx="211117" cy="211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Oval 54" title="Quarter Background Cirlce">
              <a:extLst>
                <a:ext uri="{FF2B5EF4-FFF2-40B4-BE49-F238E27FC236}">
                  <a16:creationId xmlns:a16="http://schemas.microsoft.com/office/drawing/2014/main" id="{05F5C3FE-8898-4890-9303-B8A8169F4181}"/>
                </a:ext>
              </a:extLst>
            </p:cNvPr>
            <p:cNvSpPr/>
            <p:nvPr/>
          </p:nvSpPr>
          <p:spPr>
            <a:xfrm>
              <a:off x="7443814" y="3403316"/>
              <a:ext cx="211116" cy="211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Oval 55" title="Quarter Background Cirlce">
              <a:extLst>
                <a:ext uri="{FF2B5EF4-FFF2-40B4-BE49-F238E27FC236}">
                  <a16:creationId xmlns:a16="http://schemas.microsoft.com/office/drawing/2014/main" id="{31B8920B-203A-4D43-8981-87558E6F923F}"/>
                </a:ext>
              </a:extLst>
            </p:cNvPr>
            <p:cNvSpPr/>
            <p:nvPr/>
          </p:nvSpPr>
          <p:spPr>
            <a:xfrm>
              <a:off x="6791415" y="3403316"/>
              <a:ext cx="212704" cy="211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Oval 56" title="Quarter Background Cirlce">
              <a:extLst>
                <a:ext uri="{FF2B5EF4-FFF2-40B4-BE49-F238E27FC236}">
                  <a16:creationId xmlns:a16="http://schemas.microsoft.com/office/drawing/2014/main" id="{CBD7B261-A5CF-460C-8497-C06C0DCDE029}"/>
                </a:ext>
              </a:extLst>
            </p:cNvPr>
            <p:cNvSpPr/>
            <p:nvPr/>
          </p:nvSpPr>
          <p:spPr>
            <a:xfrm>
              <a:off x="6140603" y="3403316"/>
              <a:ext cx="211117" cy="211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8" name="Straight Connector 57" title="Q lines">
              <a:extLst>
                <a:ext uri="{FF2B5EF4-FFF2-40B4-BE49-F238E27FC236}">
                  <a16:creationId xmlns:a16="http://schemas.microsoft.com/office/drawing/2014/main" id="{FA99B922-EBEC-46A2-BC82-34376FC0B354}"/>
                </a:ext>
              </a:extLst>
            </p:cNvPr>
            <p:cNvCxnSpPr>
              <a:cxnSpLocks/>
            </p:cNvCxnSpPr>
            <p:nvPr/>
          </p:nvCxnSpPr>
          <p:spPr>
            <a:xfrm>
              <a:off x="6246956" y="3119046"/>
              <a:ext cx="0" cy="165163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 title="Q lines">
              <a:extLst>
                <a:ext uri="{FF2B5EF4-FFF2-40B4-BE49-F238E27FC236}">
                  <a16:creationId xmlns:a16="http://schemas.microsoft.com/office/drawing/2014/main" id="{4D7B2D97-2524-4127-8CC0-B1F208DF0715}"/>
                </a:ext>
              </a:extLst>
            </p:cNvPr>
            <p:cNvCxnSpPr>
              <a:cxnSpLocks/>
            </p:cNvCxnSpPr>
            <p:nvPr/>
          </p:nvCxnSpPr>
          <p:spPr>
            <a:xfrm>
              <a:off x="7540642" y="3119046"/>
              <a:ext cx="0" cy="165163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 title="Q lines">
              <a:extLst>
                <a:ext uri="{FF2B5EF4-FFF2-40B4-BE49-F238E27FC236}">
                  <a16:creationId xmlns:a16="http://schemas.microsoft.com/office/drawing/2014/main" id="{D1F6247A-A71A-4C36-84B5-53BFD17E3BB3}"/>
                </a:ext>
              </a:extLst>
            </p:cNvPr>
            <p:cNvCxnSpPr>
              <a:cxnSpLocks/>
            </p:cNvCxnSpPr>
            <p:nvPr/>
          </p:nvCxnSpPr>
          <p:spPr>
            <a:xfrm>
              <a:off x="8188279" y="3119046"/>
              <a:ext cx="0" cy="165163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 title="Quarter Number">
              <a:extLst>
                <a:ext uri="{FF2B5EF4-FFF2-40B4-BE49-F238E27FC236}">
                  <a16:creationId xmlns:a16="http://schemas.microsoft.com/office/drawing/2014/main" id="{8BF758C2-8763-494D-9B3C-1421CB03A334}"/>
                </a:ext>
              </a:extLst>
            </p:cNvPr>
            <p:cNvSpPr txBox="1"/>
            <p:nvPr/>
          </p:nvSpPr>
          <p:spPr>
            <a:xfrm>
              <a:off x="6107270" y="3431902"/>
              <a:ext cx="287309" cy="142929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62" name="TextBox 61" title="Quarter Number">
              <a:extLst>
                <a:ext uri="{FF2B5EF4-FFF2-40B4-BE49-F238E27FC236}">
                  <a16:creationId xmlns:a16="http://schemas.microsoft.com/office/drawing/2014/main" id="{2C4EDC00-CC2A-47EE-9EFD-329CEDBDFDDB}"/>
                </a:ext>
              </a:extLst>
            </p:cNvPr>
            <p:cNvSpPr txBox="1"/>
            <p:nvPr/>
          </p:nvSpPr>
          <p:spPr>
            <a:xfrm>
              <a:off x="6754906" y="3431902"/>
              <a:ext cx="287309" cy="142929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63" name="TextBox 62" title="Quarter Number">
              <a:extLst>
                <a:ext uri="{FF2B5EF4-FFF2-40B4-BE49-F238E27FC236}">
                  <a16:creationId xmlns:a16="http://schemas.microsoft.com/office/drawing/2014/main" id="{ABDD3AE7-8132-4AE9-8B6A-A5EBAEA40F34}"/>
                </a:ext>
              </a:extLst>
            </p:cNvPr>
            <p:cNvSpPr txBox="1"/>
            <p:nvPr/>
          </p:nvSpPr>
          <p:spPr>
            <a:xfrm>
              <a:off x="7402543" y="3431902"/>
              <a:ext cx="287309" cy="142929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64" name="TextBox 63" title="Quarter Number">
              <a:extLst>
                <a:ext uri="{FF2B5EF4-FFF2-40B4-BE49-F238E27FC236}">
                  <a16:creationId xmlns:a16="http://schemas.microsoft.com/office/drawing/2014/main" id="{BA842139-A3C9-445C-9CD1-DFDEDBCB2338}"/>
                </a:ext>
              </a:extLst>
            </p:cNvPr>
            <p:cNvSpPr txBox="1"/>
            <p:nvPr/>
          </p:nvSpPr>
          <p:spPr>
            <a:xfrm>
              <a:off x="8048593" y="3431902"/>
              <a:ext cx="288897" cy="142929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65" name="Group 56">
            <a:extLst>
              <a:ext uri="{FF2B5EF4-FFF2-40B4-BE49-F238E27FC236}">
                <a16:creationId xmlns:a16="http://schemas.microsoft.com/office/drawing/2014/main" id="{5ACF219A-5BC3-4E15-AA3E-71D00B4C99E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308350" y="3119438"/>
            <a:ext cx="2760663" cy="561975"/>
            <a:chOff x="3309141" y="3119046"/>
            <a:chExt cx="2759196" cy="561751"/>
          </a:xfrm>
        </p:grpSpPr>
        <p:sp>
          <p:nvSpPr>
            <p:cNvPr id="66" name="Arrow: Right 130" title="Year Arrow">
              <a:extLst>
                <a:ext uri="{FF2B5EF4-FFF2-40B4-BE49-F238E27FC236}">
                  <a16:creationId xmlns:a16="http://schemas.microsoft.com/office/drawing/2014/main" id="{68D70F6B-9C6E-4D36-8BD0-F1D352DEC131}"/>
                </a:ext>
              </a:extLst>
            </p:cNvPr>
            <p:cNvSpPr/>
            <p:nvPr/>
          </p:nvSpPr>
          <p:spPr>
            <a:xfrm>
              <a:off x="3309141" y="3325339"/>
              <a:ext cx="2759196" cy="355458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 sz="1600" dirty="0"/>
            </a:p>
          </p:txBody>
        </p:sp>
        <p:sp>
          <p:nvSpPr>
            <p:cNvPr id="67" name="Oval 66" title="Quarter Background Cirlce">
              <a:extLst>
                <a:ext uri="{FF2B5EF4-FFF2-40B4-BE49-F238E27FC236}">
                  <a16:creationId xmlns:a16="http://schemas.microsoft.com/office/drawing/2014/main" id="{3CFB2941-DDEF-4544-88F1-3337BEF79DB7}"/>
                </a:ext>
              </a:extLst>
            </p:cNvPr>
            <p:cNvSpPr/>
            <p:nvPr/>
          </p:nvSpPr>
          <p:spPr>
            <a:xfrm>
              <a:off x="5495554" y="3403095"/>
              <a:ext cx="211026" cy="2110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Oval 67" title="Quarter Background Cirlce">
              <a:extLst>
                <a:ext uri="{FF2B5EF4-FFF2-40B4-BE49-F238E27FC236}">
                  <a16:creationId xmlns:a16="http://schemas.microsoft.com/office/drawing/2014/main" id="{B2ED0FB9-C76B-4835-A48D-F9B8155E400B}"/>
                </a:ext>
              </a:extLst>
            </p:cNvPr>
            <p:cNvSpPr/>
            <p:nvPr/>
          </p:nvSpPr>
          <p:spPr>
            <a:xfrm>
              <a:off x="4846612" y="3403095"/>
              <a:ext cx="211025" cy="2110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Oval 68" title="Quarter Background Cirlce">
              <a:extLst>
                <a:ext uri="{FF2B5EF4-FFF2-40B4-BE49-F238E27FC236}">
                  <a16:creationId xmlns:a16="http://schemas.microsoft.com/office/drawing/2014/main" id="{873D3AB8-2A46-4265-98A8-067F5E23FE0D}"/>
                </a:ext>
              </a:extLst>
            </p:cNvPr>
            <p:cNvSpPr/>
            <p:nvPr/>
          </p:nvSpPr>
          <p:spPr>
            <a:xfrm>
              <a:off x="4208776" y="3403095"/>
              <a:ext cx="212612" cy="2110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0" name="Oval 69" title="Quarter Background Cirlce">
              <a:extLst>
                <a:ext uri="{FF2B5EF4-FFF2-40B4-BE49-F238E27FC236}">
                  <a16:creationId xmlns:a16="http://schemas.microsoft.com/office/drawing/2014/main" id="{6AEE86B5-7641-4740-8754-EEF357FCB2E1}"/>
                </a:ext>
              </a:extLst>
            </p:cNvPr>
            <p:cNvSpPr/>
            <p:nvPr/>
          </p:nvSpPr>
          <p:spPr>
            <a:xfrm>
              <a:off x="3551900" y="3403095"/>
              <a:ext cx="212612" cy="2110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1" name="Straight Connector 70" title="Q lines">
              <a:extLst>
                <a:ext uri="{FF2B5EF4-FFF2-40B4-BE49-F238E27FC236}">
                  <a16:creationId xmlns:a16="http://schemas.microsoft.com/office/drawing/2014/main" id="{51F14C15-1C11-4A40-B556-F44EE23B3FDB}"/>
                </a:ext>
              </a:extLst>
            </p:cNvPr>
            <p:cNvCxnSpPr>
              <a:cxnSpLocks/>
            </p:cNvCxnSpPr>
            <p:nvPr/>
          </p:nvCxnSpPr>
          <p:spPr>
            <a:xfrm>
              <a:off x="3656619" y="3119046"/>
              <a:ext cx="0" cy="165034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 title="Q lines">
              <a:extLst>
                <a:ext uri="{FF2B5EF4-FFF2-40B4-BE49-F238E27FC236}">
                  <a16:creationId xmlns:a16="http://schemas.microsoft.com/office/drawing/2014/main" id="{E7C8826C-185A-43B3-B636-10056DC3718E}"/>
                </a:ext>
              </a:extLst>
            </p:cNvPr>
            <p:cNvCxnSpPr>
              <a:cxnSpLocks/>
            </p:cNvCxnSpPr>
            <p:nvPr/>
          </p:nvCxnSpPr>
          <p:spPr>
            <a:xfrm>
              <a:off x="4303975" y="3119046"/>
              <a:ext cx="0" cy="165034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 title="Q lines">
              <a:extLst>
                <a:ext uri="{FF2B5EF4-FFF2-40B4-BE49-F238E27FC236}">
                  <a16:creationId xmlns:a16="http://schemas.microsoft.com/office/drawing/2014/main" id="{A527DD2C-E7D9-45E0-B4E6-35C25252E67D}"/>
                </a:ext>
              </a:extLst>
            </p:cNvPr>
            <p:cNvCxnSpPr>
              <a:cxnSpLocks/>
            </p:cNvCxnSpPr>
            <p:nvPr/>
          </p:nvCxnSpPr>
          <p:spPr>
            <a:xfrm>
              <a:off x="4951331" y="3119046"/>
              <a:ext cx="0" cy="165034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 title="Q lines">
              <a:extLst>
                <a:ext uri="{FF2B5EF4-FFF2-40B4-BE49-F238E27FC236}">
                  <a16:creationId xmlns:a16="http://schemas.microsoft.com/office/drawing/2014/main" id="{B6ED131A-4AD4-497D-B2B5-56EE05444B8A}"/>
                </a:ext>
              </a:extLst>
            </p:cNvPr>
            <p:cNvCxnSpPr>
              <a:cxnSpLocks/>
            </p:cNvCxnSpPr>
            <p:nvPr/>
          </p:nvCxnSpPr>
          <p:spPr>
            <a:xfrm>
              <a:off x="5598687" y="3119046"/>
              <a:ext cx="0" cy="165034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 title="Quarter Number">
              <a:extLst>
                <a:ext uri="{FF2B5EF4-FFF2-40B4-BE49-F238E27FC236}">
                  <a16:creationId xmlns:a16="http://schemas.microsoft.com/office/drawing/2014/main" id="{A46E5548-5DF8-4957-91E2-CD8D44A786BF}"/>
                </a:ext>
              </a:extLst>
            </p:cNvPr>
            <p:cNvSpPr txBox="1"/>
            <p:nvPr/>
          </p:nvSpPr>
          <p:spPr>
            <a:xfrm>
              <a:off x="3516993" y="3431658"/>
              <a:ext cx="287184" cy="142818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76" name="TextBox 75" title="Quarter Number">
              <a:extLst>
                <a:ext uri="{FF2B5EF4-FFF2-40B4-BE49-F238E27FC236}">
                  <a16:creationId xmlns:a16="http://schemas.microsoft.com/office/drawing/2014/main" id="{35E1EBAB-FB08-436E-A014-D320E396F643}"/>
                </a:ext>
              </a:extLst>
            </p:cNvPr>
            <p:cNvSpPr txBox="1"/>
            <p:nvPr/>
          </p:nvSpPr>
          <p:spPr>
            <a:xfrm>
              <a:off x="4164349" y="3431658"/>
              <a:ext cx="287184" cy="142818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77" name="TextBox 76" title="Quarter Number">
              <a:extLst>
                <a:ext uri="{FF2B5EF4-FFF2-40B4-BE49-F238E27FC236}">
                  <a16:creationId xmlns:a16="http://schemas.microsoft.com/office/drawing/2014/main" id="{BBBE6108-2233-468E-B257-0C08A25E005A}"/>
                </a:ext>
              </a:extLst>
            </p:cNvPr>
            <p:cNvSpPr txBox="1"/>
            <p:nvPr/>
          </p:nvSpPr>
          <p:spPr>
            <a:xfrm>
              <a:off x="4811705" y="3431658"/>
              <a:ext cx="288771" cy="142818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78" name="TextBox 77" title="Quarter Number">
              <a:extLst>
                <a:ext uri="{FF2B5EF4-FFF2-40B4-BE49-F238E27FC236}">
                  <a16:creationId xmlns:a16="http://schemas.microsoft.com/office/drawing/2014/main" id="{8F2E7FE4-BA85-49F2-A03B-0E78DD47BC87}"/>
                </a:ext>
              </a:extLst>
            </p:cNvPr>
            <p:cNvSpPr txBox="1"/>
            <p:nvPr/>
          </p:nvSpPr>
          <p:spPr>
            <a:xfrm>
              <a:off x="5459061" y="3431658"/>
              <a:ext cx="288771" cy="142818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9" name="Group 70">
            <a:extLst>
              <a:ext uri="{FF2B5EF4-FFF2-40B4-BE49-F238E27FC236}">
                <a16:creationId xmlns:a16="http://schemas.microsoft.com/office/drawing/2014/main" id="{3BDE9A79-92E7-4007-9395-22468B32D9F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92163" y="3119438"/>
            <a:ext cx="2695575" cy="561975"/>
            <a:chOff x="791681" y="3119046"/>
            <a:chExt cx="2695434" cy="561751"/>
          </a:xfrm>
        </p:grpSpPr>
        <p:cxnSp>
          <p:nvCxnSpPr>
            <p:cNvPr id="80" name="Straight Connector 79" title="Q lines">
              <a:extLst>
                <a:ext uri="{FF2B5EF4-FFF2-40B4-BE49-F238E27FC236}">
                  <a16:creationId xmlns:a16="http://schemas.microsoft.com/office/drawing/2014/main" id="{F471BB00-86D1-4BE1-9DAD-A9285AB55F9A}"/>
                </a:ext>
              </a:extLst>
            </p:cNvPr>
            <p:cNvCxnSpPr>
              <a:cxnSpLocks/>
            </p:cNvCxnSpPr>
            <p:nvPr/>
          </p:nvCxnSpPr>
          <p:spPr>
            <a:xfrm>
              <a:off x="1702858" y="3119046"/>
              <a:ext cx="0" cy="165034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Arrow: Right 129" title="Year Arrow">
              <a:extLst>
                <a:ext uri="{FF2B5EF4-FFF2-40B4-BE49-F238E27FC236}">
                  <a16:creationId xmlns:a16="http://schemas.microsoft.com/office/drawing/2014/main" id="{E856534F-1FAC-418B-9970-98FBE232F7EB}"/>
                </a:ext>
              </a:extLst>
            </p:cNvPr>
            <p:cNvSpPr/>
            <p:nvPr/>
          </p:nvSpPr>
          <p:spPr>
            <a:xfrm>
              <a:off x="791681" y="3325339"/>
              <a:ext cx="2695434" cy="355458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 sz="1600" dirty="0"/>
            </a:p>
          </p:txBody>
        </p:sp>
        <p:sp>
          <p:nvSpPr>
            <p:cNvPr id="82" name="Oval 81" title="Quarter Background Cirlce">
              <a:extLst>
                <a:ext uri="{FF2B5EF4-FFF2-40B4-BE49-F238E27FC236}">
                  <a16:creationId xmlns:a16="http://schemas.microsoft.com/office/drawing/2014/main" id="{A89B4291-9013-440B-A808-B7F416ECB6AE}"/>
                </a:ext>
              </a:extLst>
            </p:cNvPr>
            <p:cNvSpPr/>
            <p:nvPr/>
          </p:nvSpPr>
          <p:spPr>
            <a:xfrm>
              <a:off x="2914057" y="3403095"/>
              <a:ext cx="211127" cy="2110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3" name="Oval 82" title="Quarter Background Cirlce">
              <a:extLst>
                <a:ext uri="{FF2B5EF4-FFF2-40B4-BE49-F238E27FC236}">
                  <a16:creationId xmlns:a16="http://schemas.microsoft.com/office/drawing/2014/main" id="{9A40A039-659C-405E-B42B-5364AC903D82}"/>
                </a:ext>
              </a:extLst>
            </p:cNvPr>
            <p:cNvSpPr/>
            <p:nvPr/>
          </p:nvSpPr>
          <p:spPr>
            <a:xfrm>
              <a:off x="2255279" y="3403095"/>
              <a:ext cx="212714" cy="2110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4" name="Oval 83" title="Quarter Background Cirlce">
              <a:extLst>
                <a:ext uri="{FF2B5EF4-FFF2-40B4-BE49-F238E27FC236}">
                  <a16:creationId xmlns:a16="http://schemas.microsoft.com/office/drawing/2014/main" id="{76CA0F58-C7F3-41CC-9FCD-C7BA1B1D6CD2}"/>
                </a:ext>
              </a:extLst>
            </p:cNvPr>
            <p:cNvSpPr/>
            <p:nvPr/>
          </p:nvSpPr>
          <p:spPr>
            <a:xfrm>
              <a:off x="1612375" y="3403095"/>
              <a:ext cx="211127" cy="2110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5" name="Oval 84" title="Quarter Background Cirlce">
              <a:extLst>
                <a:ext uri="{FF2B5EF4-FFF2-40B4-BE49-F238E27FC236}">
                  <a16:creationId xmlns:a16="http://schemas.microsoft.com/office/drawing/2014/main" id="{A0D45002-CABA-4531-87D8-6DC6AD81B8E9}"/>
                </a:ext>
              </a:extLst>
            </p:cNvPr>
            <p:cNvSpPr/>
            <p:nvPr/>
          </p:nvSpPr>
          <p:spPr>
            <a:xfrm>
              <a:off x="966297" y="3403095"/>
              <a:ext cx="211126" cy="2110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86" name="Straight Connector 85" title="Q lines">
              <a:extLst>
                <a:ext uri="{FF2B5EF4-FFF2-40B4-BE49-F238E27FC236}">
                  <a16:creationId xmlns:a16="http://schemas.microsoft.com/office/drawing/2014/main" id="{17119210-7EF0-4BA1-8E94-0B2D05D5D760}"/>
                </a:ext>
              </a:extLst>
            </p:cNvPr>
            <p:cNvCxnSpPr>
              <a:cxnSpLocks/>
            </p:cNvCxnSpPr>
            <p:nvPr/>
          </p:nvCxnSpPr>
          <p:spPr>
            <a:xfrm>
              <a:off x="1067892" y="3119046"/>
              <a:ext cx="0" cy="165034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 title="Q lines">
              <a:extLst>
                <a:ext uri="{FF2B5EF4-FFF2-40B4-BE49-F238E27FC236}">
                  <a16:creationId xmlns:a16="http://schemas.microsoft.com/office/drawing/2014/main" id="{9DB5B39F-1183-47CC-A807-304DC100F4D5}"/>
                </a:ext>
              </a:extLst>
            </p:cNvPr>
            <p:cNvCxnSpPr>
              <a:cxnSpLocks/>
            </p:cNvCxnSpPr>
            <p:nvPr/>
          </p:nvCxnSpPr>
          <p:spPr>
            <a:xfrm>
              <a:off x="2361636" y="3119046"/>
              <a:ext cx="0" cy="165034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 title="Q lines">
              <a:extLst>
                <a:ext uri="{FF2B5EF4-FFF2-40B4-BE49-F238E27FC236}">
                  <a16:creationId xmlns:a16="http://schemas.microsoft.com/office/drawing/2014/main" id="{875C89A8-B126-4619-A16F-7561C96D876E}"/>
                </a:ext>
              </a:extLst>
            </p:cNvPr>
            <p:cNvCxnSpPr>
              <a:cxnSpLocks/>
            </p:cNvCxnSpPr>
            <p:nvPr/>
          </p:nvCxnSpPr>
          <p:spPr>
            <a:xfrm>
              <a:off x="3009302" y="3119046"/>
              <a:ext cx="0" cy="165034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 title="Quarter Number">
              <a:extLst>
                <a:ext uri="{FF2B5EF4-FFF2-40B4-BE49-F238E27FC236}">
                  <a16:creationId xmlns:a16="http://schemas.microsoft.com/office/drawing/2014/main" id="{AD3E1C6F-B72A-4A79-8195-DD2E8ED9E96E}"/>
                </a:ext>
              </a:extLst>
            </p:cNvPr>
            <p:cNvSpPr txBox="1"/>
            <p:nvPr/>
          </p:nvSpPr>
          <p:spPr>
            <a:xfrm>
              <a:off x="926611" y="3431658"/>
              <a:ext cx="287323" cy="142818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90" name="TextBox 89" title="Quarter Number">
              <a:extLst>
                <a:ext uri="{FF2B5EF4-FFF2-40B4-BE49-F238E27FC236}">
                  <a16:creationId xmlns:a16="http://schemas.microsoft.com/office/drawing/2014/main" id="{1A505D08-1C6D-4FC0-B949-5007D0C9548E}"/>
                </a:ext>
              </a:extLst>
            </p:cNvPr>
            <p:cNvSpPr txBox="1"/>
            <p:nvPr/>
          </p:nvSpPr>
          <p:spPr>
            <a:xfrm>
              <a:off x="1574277" y="3431658"/>
              <a:ext cx="287323" cy="142818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91" name="TextBox 90" title="Quarter Number">
              <a:extLst>
                <a:ext uri="{FF2B5EF4-FFF2-40B4-BE49-F238E27FC236}">
                  <a16:creationId xmlns:a16="http://schemas.microsoft.com/office/drawing/2014/main" id="{5BFBA4F3-0F88-4ABF-B6A0-140F982B868E}"/>
                </a:ext>
              </a:extLst>
            </p:cNvPr>
            <p:cNvSpPr txBox="1"/>
            <p:nvPr/>
          </p:nvSpPr>
          <p:spPr>
            <a:xfrm>
              <a:off x="2221943" y="3431658"/>
              <a:ext cx="287323" cy="142818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92" name="TextBox 91" title="Quarter Number">
              <a:extLst>
                <a:ext uri="{FF2B5EF4-FFF2-40B4-BE49-F238E27FC236}">
                  <a16:creationId xmlns:a16="http://schemas.microsoft.com/office/drawing/2014/main" id="{6FFA7717-F6B0-436E-93AB-B28BCE77568F}"/>
                </a:ext>
              </a:extLst>
            </p:cNvPr>
            <p:cNvSpPr txBox="1"/>
            <p:nvPr/>
          </p:nvSpPr>
          <p:spPr>
            <a:xfrm>
              <a:off x="2869609" y="3431658"/>
              <a:ext cx="287323" cy="142818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1" y="224589"/>
            <a:ext cx="8737401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3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5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6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Open Sans (Body)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8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10704513" y="85725"/>
            <a:ext cx="1377950" cy="1096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3" name="Date Placeholder 6">
            <a:extLst>
              <a:ext uri="{FF2B5EF4-FFF2-40B4-BE49-F238E27FC236}">
                <a16:creationId xmlns:a16="http://schemas.microsoft.com/office/drawing/2014/main" id="{AFDA3152-7835-41F9-A67D-F6B54DFF272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D2152-A19A-4B5B-86F5-C73347B1083C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94" name="Footer Placeholder 7">
            <a:extLst>
              <a:ext uri="{FF2B5EF4-FFF2-40B4-BE49-F238E27FC236}">
                <a16:creationId xmlns:a16="http://schemas.microsoft.com/office/drawing/2014/main" id="{54ED5D92-D4F3-47BE-A782-4D0320917A6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Slide Number Placeholder 8">
            <a:extLst>
              <a:ext uri="{FF2B5EF4-FFF2-40B4-BE49-F238E27FC236}">
                <a16:creationId xmlns:a16="http://schemas.microsoft.com/office/drawing/2014/main" id="{1DE3F72B-251A-424D-A8CC-7F8E8BD210A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54A56-E75A-4382-A482-2FF4F03688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869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704513" y="85725"/>
            <a:ext cx="1377950" cy="1096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C56365E-59E3-440B-9E67-82D546EF8C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A0BD3-3087-4B70-9E27-476A55F4C00A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8FF42E-0F7F-4962-9101-AF6EF6E9DC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5C2F4-FCBF-4F7C-87CA-E72211733A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805D4-2CDE-419B-8625-9D7C3F0383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259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 Opener - 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5714"/>
            <a:ext cx="12192000" cy="5602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86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 Opener - Blank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992" y="1255714"/>
            <a:ext cx="5702808" cy="5327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55713"/>
            <a:ext cx="5702808" cy="5327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0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 Opener - Sec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872510"/>
            <a:ext cx="9138089" cy="1455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lang="en-US" sz="6000" b="1" kern="1200" baseline="0" dirty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257300"/>
            <a:ext cx="12192000" cy="56007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19A725-AD40-49F9-AF22-B54F74120A3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A8D02-00BF-4374-9B9D-F91C21AC12B9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A60A85-9DBF-44CE-BDF0-A056DB7A6D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DCB755-4F39-4AF8-A631-298DE43A08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32C2C6-7546-4CF9-9508-E6D1BD686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48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 Opener - Section title ba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9051"/>
            <a:ext cx="12192000" cy="906065"/>
          </a:xfrm>
          <a:prstGeom prst="rect">
            <a:avLst/>
          </a:prstGeom>
          <a:gradFill>
            <a:gsLst>
              <a:gs pos="66000">
                <a:srgbClr val="4472C4"/>
              </a:gs>
              <a:gs pos="100000">
                <a:srgbClr val="203864"/>
              </a:gs>
            </a:gsLst>
            <a:lin ang="1800000" scaled="0"/>
          </a:gra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265238"/>
            <a:ext cx="12192000" cy="5592762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E512560F-7716-41FF-8049-5F9B6FE5B4D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15EF0-8807-45E6-8744-BA3DAA33C9E5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E394F3D6-B9B2-433C-A7C9-F73E5B8547A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0A06479-9C48-48C1-9BA9-BCDA1A858A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11B0B8-07EF-4589-87A6-D92F4A4A73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03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 Opener - Section Orange/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872510"/>
            <a:ext cx="9138089" cy="1455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lang="en-US" sz="6000" b="1" kern="1200" baseline="0" dirty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254125"/>
            <a:ext cx="12192000" cy="507047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8B9A8F-8A4A-4804-9B68-472B1E50B02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73DB5-9CB7-4825-B79F-385155C2D55E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39328A-96D6-45A6-A09D-59F71CC505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A0D6E3-EAA3-41CB-BA49-9127C85BDE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EBB3F-8728-4798-8157-F8DFEBBACE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1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 -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9051"/>
            <a:ext cx="12192000" cy="906065"/>
          </a:xfrm>
          <a:prstGeom prst="rect">
            <a:avLst/>
          </a:prstGeom>
          <a:gradFill>
            <a:gsLst>
              <a:gs pos="66000">
                <a:srgbClr val="4472C4"/>
              </a:gs>
              <a:gs pos="100000">
                <a:srgbClr val="203864"/>
              </a:gs>
            </a:gsLst>
            <a:lin ang="1800000" scaled="0"/>
          </a:gra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B0119BB-8E8E-4202-9E21-2470FB7FF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0F867-BDE7-4FB4-A9C9-63F62461C2D6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1FF2A8D-DF5F-4DA5-BB00-5A0179DB8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32314-AC4C-4B1F-AB51-F3B5ACEB2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46E91-6B41-4BDC-909F-A34E1E86B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58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/Blu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602" y="1975259"/>
            <a:ext cx="9534796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500">
                <a:solidFill>
                  <a:schemeClr val="bg1"/>
                </a:solidFill>
                <a:latin typeface="Open Sans (Headings)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6CBBF02-8C41-4969-B122-A673ACA8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7638"/>
            <a:ext cx="2743200" cy="2238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F65EA4-1B5C-4201-B90E-B85449CAE08A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DDD523B-905A-4BE9-962E-E7892E75F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7638"/>
            <a:ext cx="4114800" cy="2238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87ADD56-BC71-4F1C-AA7C-28064A6B4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7638"/>
            <a:ext cx="2743200" cy="2238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B85799-3F0F-4523-B292-271D75796C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40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68412"/>
            <a:ext cx="12192000" cy="558958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5A5216-AAA1-428F-A95B-4021EBB1949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80035-F0A8-49E4-BF9C-35A978C77CE6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F23DFD-A6EE-4E61-9077-A714778EA84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E164E9-8940-4886-BBC6-886A74C1F3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15107C-0A60-42FB-A57A-86BE1308B2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46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4F327-5260-4EF6-B315-F900DF8D4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86513"/>
            <a:ext cx="27432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A0A7634-919E-4257-AA6B-B856024AD799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F40BC-4D63-46A6-839D-D595A5BB2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6513"/>
            <a:ext cx="41148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CE26F-F58E-4ABC-9C73-6B65AACE7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86513"/>
            <a:ext cx="2743200" cy="3349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48B75BF-8C39-41BB-A097-DD08E2B9F7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42" r:id="rId2"/>
    <p:sldLayoutId id="2147483866" r:id="rId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9E512-E8B2-439B-A34E-AA2DDF192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07163"/>
            <a:ext cx="27432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BB138DC-A0AD-4727-B94A-12CF3049AC95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CE9A9-B49D-471E-9DF7-1AA594AB2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07163"/>
            <a:ext cx="41148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CAFCD-1872-401B-9112-977621639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07163"/>
            <a:ext cx="2743200" cy="2143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E46821E-4517-4761-8697-57297FB629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43" r:id="rId3"/>
    <p:sldLayoutId id="2147483844" r:id="rId4"/>
    <p:sldLayoutId id="2147483869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CA2889F5-594A-4054-AFC2-368A664493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55775" y="244475"/>
            <a:ext cx="959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EFF7149A-7026-43BA-8243-707044A15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9C86C-4D5E-4149-87AC-E959E63DB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9388"/>
            <a:ext cx="2743200" cy="192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C90FFBD-F15C-40EC-A78B-919E50835F61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A9415-8C3A-4CCA-94CA-607901203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29388"/>
            <a:ext cx="4114800" cy="192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413F1-2A4F-4411-A0CE-8CF91BD29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9388"/>
            <a:ext cx="2743200" cy="1920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1D50AD4-42E4-43FC-92FF-AD89A849E0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71" r:id="rId9"/>
    <p:sldLayoutId id="2147483872" r:id="rId10"/>
    <p:sldLayoutId id="2147483852" r:id="rId11"/>
    <p:sldLayoutId id="2147483873" r:id="rId12"/>
    <p:sldLayoutId id="2147483874" r:id="rId13"/>
    <p:sldLayoutId id="2147483853" r:id="rId1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3C6EBE"/>
          </a:solidFill>
          <a:latin typeface="Open Sans Semibold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C6EBE"/>
          </a:solidFill>
          <a:latin typeface="Open Sans Semibold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C6EBE"/>
          </a:solidFill>
          <a:latin typeface="Open Sans Semibold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C6EBE"/>
          </a:solidFill>
          <a:latin typeface="Open Sans Semibold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C6EBE"/>
          </a:solidFill>
          <a:latin typeface="Open Sans Semibol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C6EBE"/>
          </a:solidFill>
          <a:latin typeface="Open Sans Semibol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C6EBE"/>
          </a:solidFill>
          <a:latin typeface="Open Sans Semibol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C6EBE"/>
          </a:solidFill>
          <a:latin typeface="Open Sans Semibol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C6EBE"/>
          </a:solidFill>
          <a:latin typeface="Open Sans Semibold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A38EFF0F-601C-4314-9B11-C1D00CAE3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55775" y="244475"/>
            <a:ext cx="780256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5AE8F678-204B-4032-A41A-AB152A7F7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•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F7472-3231-495E-9456-D2880ADE9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9388"/>
            <a:ext cx="2743200" cy="192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F0E1357-B358-4AAA-ABBC-D47960A652FF}" type="datetime1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D855B-F31C-4185-999F-7009AA736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29388"/>
            <a:ext cx="4114800" cy="192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95654-1D0C-401F-8551-373A7BB2F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9388"/>
            <a:ext cx="2743200" cy="1920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23837E4-19F9-4192-860E-C1A7B2287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76" r:id="rId9"/>
    <p:sldLayoutId id="2147483877" r:id="rId10"/>
    <p:sldLayoutId id="2147483861" r:id="rId11"/>
    <p:sldLayoutId id="2147483878" r:id="rId12"/>
    <p:sldLayoutId id="2147483879" r:id="rId13"/>
    <p:sldLayoutId id="2147483862" r:id="rId1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3C6EBE"/>
          </a:solidFill>
          <a:latin typeface="Open Sans Semibold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C6EBE"/>
          </a:solidFill>
          <a:latin typeface="Open Sans Semibold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C6EBE"/>
          </a:solidFill>
          <a:latin typeface="Open Sans Semibold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C6EBE"/>
          </a:solidFill>
          <a:latin typeface="Open Sans Semibold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C6EBE"/>
          </a:solidFill>
          <a:latin typeface="Open Sans Semibol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C6EBE"/>
          </a:solidFill>
          <a:latin typeface="Open Sans Semibol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C6EBE"/>
          </a:solidFill>
          <a:latin typeface="Open Sans Semibol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C6EBE"/>
          </a:solidFill>
          <a:latin typeface="Open Sans Semibol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C6EBE"/>
          </a:solidFill>
          <a:latin typeface="Open Sans Semibold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1_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8/10/relationships/comments" Target="../comments/modernComment_120_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8/10/relationships/comments" Target="../comments/modernComment_121_6141FAA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2_E924BE5B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microsoft.com/office/2018/10/relationships/comments" Target="../comments/modernComment_124_FEBF0FA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Placeholder 10">
            <a:extLst>
              <a:ext uri="{FF2B5EF4-FFF2-40B4-BE49-F238E27FC236}">
                <a16:creationId xmlns:a16="http://schemas.microsoft.com/office/drawing/2014/main" id="{6293CF70-4384-45F6-95E3-86A0FDB53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" b="58"/>
          <a:stretch>
            <a:fillRect/>
          </a:stretch>
        </p:blipFill>
        <p:spPr>
          <a:xfrm>
            <a:off x="0" y="1268413"/>
            <a:ext cx="12192000" cy="558958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9BECB-C82D-4659-8A8B-0E7DE05A7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59088"/>
            <a:ext cx="9144000" cy="1455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2022 Title IV Part A Small &amp; Rural Capacity Grant Progress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303EC-3B5C-4CD1-897A-B18A12C16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4825"/>
            <a:ext cx="9144000" cy="85248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Contributors: Ashton Millet, TEA School Mental Health and Wellness Team &amp; Texas Institute for Excellence in Mental Health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EF80E2FF-BC8F-4AA3-8662-09D3AAA431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0238" y="406400"/>
            <a:ext cx="9453562" cy="54768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Open Sans Semibold" panose="020B0606030504020204" pitchFamily="34" charset="0"/>
              </a:rPr>
              <a:t>About Small &amp; Rural Grants through Title IV Part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7D7F4-ACF3-4449-8721-55934FE211D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9999" y="1715221"/>
            <a:ext cx="11623647" cy="4410957"/>
          </a:xfrm>
        </p:spPr>
        <p:txBody>
          <a:bodyPr rtlCol="0">
            <a:normAutofit fontScale="92500" lnSpcReduction="10000"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Intended to </a:t>
            </a:r>
            <a:r>
              <a:rPr lang="en-US" u="sng" dirty="0"/>
              <a:t>foster collaboration </a:t>
            </a:r>
            <a:r>
              <a:rPr lang="en-US" dirty="0"/>
              <a:t>and </a:t>
            </a:r>
            <a:r>
              <a:rPr lang="en-US" u="sng" dirty="0"/>
              <a:t>reduce barriers </a:t>
            </a:r>
            <a:r>
              <a:rPr lang="en-US" dirty="0"/>
              <a:t>in small and rural districts that lack capacity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Each region is responsible to partner with 5 or more LEAs to </a:t>
            </a:r>
            <a:r>
              <a:rPr lang="en-US" u="sng" dirty="0"/>
              <a:t>assess, build, and improve their mental/behavioral health system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Grant funds are provided to each of the 20 Education Service Centers to support small and rural districts with the delivery of: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Training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Coaching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Technical assistance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The Title IV A Grant’s focus on mental/behavioral health for small and rural LEAs has three overarching goals:</a:t>
            </a:r>
          </a:p>
          <a:p>
            <a:pPr marL="1371600" lvl="2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Provide all students access to a well-rounded education</a:t>
            </a:r>
          </a:p>
          <a:p>
            <a:pPr marL="1371600" lvl="2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Improve academic outcomes by supporting safe and healthy students</a:t>
            </a:r>
            <a:endParaRPr lang="en-US" dirty="0">
              <a:ea typeface="Open Sans Light"/>
              <a:cs typeface="Open Sans Light"/>
            </a:endParaRPr>
          </a:p>
          <a:p>
            <a:pPr marL="1371600" lvl="2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Improve the use of technology to advance student academic achievement (I.e. TCHATT)</a:t>
            </a:r>
            <a:endParaRPr lang="en-US" dirty="0">
              <a:ea typeface="Open Sans Light"/>
              <a:cs typeface="Open Sans Ligh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F2213E57-7B3F-4BF2-9395-DADAF98C23F5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7B98B9A-2B19-4B5E-8BF7-24A7AC287C8D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6BB1ACAF-8002-42D9-ADDD-FFC553EBCE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775" y="320675"/>
            <a:ext cx="10009188" cy="709613"/>
          </a:xfrm>
        </p:spPr>
        <p:txBody>
          <a:bodyPr/>
          <a:lstStyle/>
          <a:p>
            <a:pPr eaLnBrk="1" hangingPunct="1"/>
            <a:r>
              <a:rPr lang="en-US" altLang="en-US">
                <a:latin typeface="Open Sans Semibold" panose="020B0606030504020204" pitchFamily="34" charset="0"/>
              </a:rPr>
              <a:t>Data Highlights-Key activities accomplished by ESCs</a:t>
            </a:r>
          </a:p>
        </p:txBody>
      </p:sp>
      <p:sp>
        <p:nvSpPr>
          <p:cNvPr id="23555" name="Slide Number Placeholder 4">
            <a:extLst>
              <a:ext uri="{FF2B5EF4-FFF2-40B4-BE49-F238E27FC236}">
                <a16:creationId xmlns:a16="http://schemas.microsoft.com/office/drawing/2014/main" id="{28A7DA0A-F6DD-46AF-B16B-99EFE2230BDE}"/>
              </a:ext>
            </a:extLst>
          </p:cNvPr>
          <p:cNvSpPr>
            <a:spLocks noGrp="1" noChangeArrowheads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86EEEF1-A845-44B0-BEDE-8EAA961A7162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pic>
        <p:nvPicPr>
          <p:cNvPr id="23557" name="Picture 11" descr="picture of school with 114 LEA's served text&#10;">
            <a:extLst>
              <a:ext uri="{FF2B5EF4-FFF2-40B4-BE49-F238E27FC236}">
                <a16:creationId xmlns:a16="http://schemas.microsoft.com/office/drawing/2014/main" id="{0C38FDE3-3388-4DDB-8EAF-00A92C761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2640013"/>
            <a:ext cx="50673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8">
            <a:extLst>
              <a:ext uri="{FF2B5EF4-FFF2-40B4-BE49-F238E27FC236}">
                <a16:creationId xmlns:a16="http://schemas.microsoft.com/office/drawing/2014/main" id="{E16C6B09-7733-49A2-9A7D-8099FFA99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" y="6160056"/>
            <a:ext cx="628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/>
              <a:t>Local Education Agencies (LEAs) Served as of 2022 by ESC Region</a:t>
            </a:r>
          </a:p>
        </p:txBody>
      </p:sp>
      <p:pic>
        <p:nvPicPr>
          <p:cNvPr id="3" name="Picture 2" descr="Texas map with LEA's">
            <a:extLst>
              <a:ext uri="{FF2B5EF4-FFF2-40B4-BE49-F238E27FC236}">
                <a16:creationId xmlns:a16="http://schemas.microsoft.com/office/drawing/2014/main" id="{4B1EEBCA-60F1-4851-8DBA-D5344A61E4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1" t="14434" r="22538" b="13969"/>
          <a:stretch/>
        </p:blipFill>
        <p:spPr>
          <a:xfrm>
            <a:off x="322262" y="1291018"/>
            <a:ext cx="5773738" cy="4933277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>
            <a:extLst>
              <a:ext uri="{FF2B5EF4-FFF2-40B4-BE49-F238E27FC236}">
                <a16:creationId xmlns:a16="http://schemas.microsoft.com/office/drawing/2014/main" id="{13FBE7E7-2960-47F6-A7FB-17F7CF022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0113" y="317500"/>
            <a:ext cx="9899967" cy="7096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Open Sans Semibold" panose="020B0606030504020204" pitchFamily="34" charset="0"/>
              </a:rPr>
              <a:t>Data Highlights-Key activities accomplished by ESCs from </a:t>
            </a:r>
            <a:r>
              <a:rPr lang="en-US" altLang="en-US" u="sng" dirty="0">
                <a:latin typeface="Open Sans Semibold" panose="020B0606030504020204" pitchFamily="34" charset="0"/>
              </a:rPr>
              <a:t>Feb. 2021 – Feb. 2022</a:t>
            </a:r>
          </a:p>
        </p:txBody>
      </p:sp>
      <p:sp>
        <p:nvSpPr>
          <p:cNvPr id="24579" name="Slide Number Placeholder 1">
            <a:extLst>
              <a:ext uri="{FF2B5EF4-FFF2-40B4-BE49-F238E27FC236}">
                <a16:creationId xmlns:a16="http://schemas.microsoft.com/office/drawing/2014/main" id="{C470DD81-5AA7-4C09-B576-79DDDC8483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DD20934-1E54-454D-9CF2-551AE01F91D1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D7E659-638D-4B7B-B708-A1D3949D9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8" y="1027113"/>
            <a:ext cx="10022612" cy="58824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88F4F-9447-4141-AFBD-C530F88F0A0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A225DDA-CCCA-42FC-87E8-8868272D628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BEF1704-09CD-455F-A10C-4BE0184D1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2960" y="535940"/>
            <a:ext cx="9380220" cy="75248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ea typeface="Open Sans Semibold"/>
                <a:cs typeface="Open Sans Semibold"/>
              </a:rPr>
              <a:t>Data Highlights-Key activities accomplished by ESCs from </a:t>
            </a:r>
            <a:r>
              <a:rPr lang="en-US" altLang="en-US" sz="3200" u="sng" dirty="0">
                <a:ea typeface="Open Sans Semibold"/>
                <a:cs typeface="Open Sans Semibold"/>
              </a:rPr>
              <a:t>Feb. 2021 – Feb.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FFB826-A59E-F62A-8691-92ED4EC47F85}"/>
              </a:ext>
            </a:extLst>
          </p:cNvPr>
          <p:cNvSpPr txBox="1"/>
          <p:nvPr/>
        </p:nvSpPr>
        <p:spPr>
          <a:xfrm>
            <a:off x="7772400" y="5981700"/>
            <a:ext cx="47879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/>
                <a:cs typeface="Calibri"/>
              </a:rPr>
              <a:t>Note: Professional Learning Community (PLC)</a:t>
            </a:r>
            <a:endParaRPr lang="en-US" sz="1600" dirty="0">
              <a:cs typeface="Calibri"/>
            </a:endParaRPr>
          </a:p>
        </p:txBody>
      </p:sp>
      <p:pic>
        <p:nvPicPr>
          <p:cNvPr id="5" name="Picture 6" descr="Logo&#10;&#10;Description automatically generated">
            <a:extLst>
              <a:ext uri="{FF2B5EF4-FFF2-40B4-BE49-F238E27FC236}">
                <a16:creationId xmlns:a16="http://schemas.microsoft.com/office/drawing/2014/main" id="{183EEAD3-9CB8-AAC1-19B5-34DE242F8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900" y="1026445"/>
            <a:ext cx="7200900" cy="1261810"/>
          </a:xfrm>
          <a:prstGeom prst="rect">
            <a:avLst/>
          </a:prstGeom>
        </p:spPr>
      </p:pic>
      <p:pic>
        <p:nvPicPr>
          <p:cNvPr id="10" name="Picture 10" descr="Chart, funnel chart&#10;&#10;Description automatically generated">
            <a:extLst>
              <a:ext uri="{FF2B5EF4-FFF2-40B4-BE49-F238E27FC236}">
                <a16:creationId xmlns:a16="http://schemas.microsoft.com/office/drawing/2014/main" id="{13221333-CF27-2BFB-DFC8-FC168118316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674783" y="1863725"/>
            <a:ext cx="6295832" cy="4594559"/>
          </a:xfrm>
        </p:spPr>
      </p:pic>
      <p:pic>
        <p:nvPicPr>
          <p:cNvPr id="11" name="Picture 12" descr="Logo&#10;&#10;Description automatically generated">
            <a:extLst>
              <a:ext uri="{FF2B5EF4-FFF2-40B4-BE49-F238E27FC236}">
                <a16:creationId xmlns:a16="http://schemas.microsoft.com/office/drawing/2014/main" id="{5CD326CC-5AB7-A36A-FA42-3C033A4276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900" y="2728784"/>
            <a:ext cx="5689600" cy="162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1395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9C5C8-5DBF-4092-9DAF-FA99DF437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Open Sans Semibold" panose="020B0606030504020204" pitchFamily="34" charset="0"/>
              </a:rPr>
              <a:t>Data Highlights-Key activities accomplished by ESCs during Grant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3365F-FB52-4D30-B34A-12BB8AE004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1522" y="1354486"/>
            <a:ext cx="11595101" cy="4222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Since the start of the Title IV Part A Small &amp; Rural Capacity Building Grant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4266B-335B-42A7-B45D-25D6D6EAFD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A225DDA-CCCA-42FC-87E8-8868272D628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8" name="Picture 7" descr="graph">
            <a:extLst>
              <a:ext uri="{FF2B5EF4-FFF2-40B4-BE49-F238E27FC236}">
                <a16:creationId xmlns:a16="http://schemas.microsoft.com/office/drawing/2014/main" id="{B9DA6ABA-6174-4C33-9B93-56C379A209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323" y="1733522"/>
            <a:ext cx="6438155" cy="49879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D9AEBF-8B61-2E66-6BB1-F9649C7FBC5C}"/>
              </a:ext>
            </a:extLst>
          </p:cNvPr>
          <p:cNvSpPr txBox="1"/>
          <p:nvPr/>
        </p:nvSpPr>
        <p:spPr>
          <a:xfrm>
            <a:off x="3175" y="6061075"/>
            <a:ext cx="75438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Note: Texas Child Health Access Through Telemedicine (TCHATT); Memorandum of Understanding (MOU); Memorandum of Agreement (MOA)</a:t>
            </a:r>
            <a:endParaRPr lang="en-US" sz="1200">
              <a:cs typeface="Calibri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A8D545F5-C9DC-0B08-F5A8-A82AFFA83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6200" y="1662425"/>
            <a:ext cx="8204200" cy="456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9935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DAF0-D134-4FCD-A631-029959545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Improvement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819BE69-0DD7-4427-95F9-B36EF4336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180" y="1683529"/>
            <a:ext cx="4938713" cy="1039351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9B400A-C446-4692-948C-FE1B47071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79" y="1493140"/>
            <a:ext cx="3169961" cy="14097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4127D-D221-4305-A9D0-B2C946D3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6CF98-830F-48EC-BF33-D608D64C674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98472C-9368-428D-B6F7-0B58E078148C}"/>
              </a:ext>
            </a:extLst>
          </p:cNvPr>
          <p:cNvSpPr txBox="1"/>
          <p:nvPr/>
        </p:nvSpPr>
        <p:spPr>
          <a:xfrm>
            <a:off x="833120" y="2722880"/>
            <a:ext cx="4602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Turnover &amp; staffing within LEAs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Teacher/Staff wellness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Culture &amp; stigma around mental health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Distance from resources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98569B-A20E-4FCC-BA7A-32C3097BCF3E}"/>
              </a:ext>
            </a:extLst>
          </p:cNvPr>
          <p:cNvSpPr txBox="1"/>
          <p:nvPr/>
        </p:nvSpPr>
        <p:spPr>
          <a:xfrm>
            <a:off x="6756402" y="2722880"/>
            <a:ext cx="5173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Collaboration between ESCs/LEAs to share ideas &amp;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mental health resource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Managing staff mental health challenges to increase engagement and decrease stigma around mental health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Asynchronous on demand trainings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Training of the Trainer (TOT)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79867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AE6F7-8195-4850-ADCD-EF983E351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775" y="79375"/>
            <a:ext cx="9598025" cy="709613"/>
          </a:xfrm>
        </p:spPr>
        <p:txBody>
          <a:bodyPr/>
          <a:lstStyle/>
          <a:p>
            <a:r>
              <a:rPr lang="en-US" dirty="0"/>
              <a:t>Highlights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AC8EB-F317-43A5-8CD0-8E4AFB091E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11832" y="433317"/>
            <a:ext cx="5721369" cy="106649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Please share any highlights, stories, or celebrations from the LEAs or campuses receiving support from the Title IV Part A funds in your ESC region.</a:t>
            </a:r>
            <a:endParaRPr lang="en-US" sz="1400">
              <a:ea typeface="Open Sans Semibold"/>
              <a:cs typeface="Open Sans Semibold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44F39-1255-49BD-9F3F-47B66E107F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A225DDA-CCCA-42FC-87E8-8868272D628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20" name="Picture 19" descr="positive feedback received">
            <a:extLst>
              <a:ext uri="{FF2B5EF4-FFF2-40B4-BE49-F238E27FC236}">
                <a16:creationId xmlns:a16="http://schemas.microsoft.com/office/drawing/2014/main" id="{271DE5BE-C727-4585-8062-6BCE22B7E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26" y="3065589"/>
            <a:ext cx="4391147" cy="3261995"/>
          </a:xfrm>
          <a:prstGeom prst="rect">
            <a:avLst/>
          </a:prstGeom>
        </p:spPr>
      </p:pic>
      <p:pic>
        <p:nvPicPr>
          <p:cNvPr id="22" name="Picture 21" descr="positive feedback received">
            <a:extLst>
              <a:ext uri="{FF2B5EF4-FFF2-40B4-BE49-F238E27FC236}">
                <a16:creationId xmlns:a16="http://schemas.microsoft.com/office/drawing/2014/main" id="{B0D26CB8-6E66-447C-8B99-A39A3AE6E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80" y="3792411"/>
            <a:ext cx="4034027" cy="2878585"/>
          </a:xfrm>
          <a:prstGeom prst="rect">
            <a:avLst/>
          </a:prstGeom>
        </p:spPr>
      </p:pic>
      <p:pic>
        <p:nvPicPr>
          <p:cNvPr id="24" name="Picture 23" descr="positive feedback received">
            <a:extLst>
              <a:ext uri="{FF2B5EF4-FFF2-40B4-BE49-F238E27FC236}">
                <a16:creationId xmlns:a16="http://schemas.microsoft.com/office/drawing/2014/main" id="{4B32AFEF-3FA7-4BFE-9D43-E1F4139E3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93" y="1295836"/>
            <a:ext cx="4260825" cy="3034539"/>
          </a:xfrm>
          <a:prstGeom prst="rect">
            <a:avLst/>
          </a:prstGeom>
        </p:spPr>
      </p:pic>
      <p:pic>
        <p:nvPicPr>
          <p:cNvPr id="28" name="Picture 27" descr="positive feedback received">
            <a:extLst>
              <a:ext uri="{FF2B5EF4-FFF2-40B4-BE49-F238E27FC236}">
                <a16:creationId xmlns:a16="http://schemas.microsoft.com/office/drawing/2014/main" id="{663F807F-EB12-4F69-A970-47EB202389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67" y="3874630"/>
            <a:ext cx="3933351" cy="2796366"/>
          </a:xfrm>
          <a:prstGeom prst="rect">
            <a:avLst/>
          </a:prstGeom>
        </p:spPr>
      </p:pic>
      <p:pic>
        <p:nvPicPr>
          <p:cNvPr id="5" name="Picture 5" descr="Diagram, text&#10;&#10;Description automatically generated">
            <a:extLst>
              <a:ext uri="{FF2B5EF4-FFF2-40B4-BE49-F238E27FC236}">
                <a16:creationId xmlns:a16="http://schemas.microsoft.com/office/drawing/2014/main" id="{D4142C7F-7882-EA2B-1699-269C266163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00" y="1214858"/>
            <a:ext cx="4394200" cy="304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3424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Main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sdesign_v12" id="{11944063-A96E-44B8-BF39-6F288360D483}" vid="{C76171E5-A118-4899-AB87-44B9F8A6D26E}"/>
    </a:ext>
  </a:extLst>
</a:theme>
</file>

<file path=ppt/theme/theme2.xml><?xml version="1.0" encoding="utf-8"?>
<a:theme xmlns:a="http://schemas.openxmlformats.org/drawingml/2006/main" name="Section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sdesign_v12" id="{11944063-A96E-44B8-BF39-6F288360D483}" vid="{3DE6F340-BA34-46E4-A20D-5E2A06E0B7B4}"/>
    </a:ext>
  </a:extLst>
</a:theme>
</file>

<file path=ppt/theme/theme3.xml><?xml version="1.0" encoding="utf-8"?>
<a:theme xmlns:a="http://schemas.openxmlformats.org/drawingml/2006/main" name="TEA Mai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sdesign_v12" id="{11944063-A96E-44B8-BF39-6F288360D483}" vid="{53B29467-3B0B-4B5A-A759-96F1D582EE77}"/>
    </a:ext>
  </a:extLst>
</a:theme>
</file>

<file path=ppt/theme/theme4.xml><?xml version="1.0" encoding="utf-8"?>
<a:theme xmlns:a="http://schemas.openxmlformats.org/drawingml/2006/main" name="1_TEA Mai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sdesign_v12" id="{11944063-A96E-44B8-BF39-6F288360D483}" vid="{6DADDE51-507B-4F40-8CA6-C51D050406D1}"/>
    </a:ext>
  </a:extLst>
</a:theme>
</file>

<file path=ppt/theme/theme5.xml><?xml version="1.0" encoding="utf-8"?>
<a:theme xmlns:a="http://schemas.openxmlformats.org/drawingml/2006/main" name="TEA Opener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sdesign_v12" id="{11944063-A96E-44B8-BF39-6F288360D483}" vid="{2525E257-53B6-4C2A-90AC-5C08F747AB2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BF9513A516A6449BB6356862EB4B23" ma:contentTypeVersion="9" ma:contentTypeDescription="Create a new document." ma:contentTypeScope="" ma:versionID="4b3757a2a44b0ce39ce7a5e33d5dc6f5">
  <xsd:schema xmlns:xsd="http://www.w3.org/2001/XMLSchema" xmlns:xs="http://www.w3.org/2001/XMLSchema" xmlns:p="http://schemas.microsoft.com/office/2006/metadata/properties" xmlns:ns2="http://schemas.microsoft.com/sharepoint/v4" xmlns:ns3="9622166b-6af4-49c1-aeb4-42e4cc55b1b2" xmlns:ns4="914cbcb2-5bcb-4425-a58f-6719fa6b7e3e" targetNamespace="http://schemas.microsoft.com/office/2006/metadata/properties" ma:root="true" ma:fieldsID="f270defc6baa9147330ecddad23f2c1a" ns2:_="" ns3:_="" ns4:_="">
    <xsd:import namespace="http://schemas.microsoft.com/sharepoint/v4"/>
    <xsd:import namespace="9622166b-6af4-49c1-aeb4-42e4cc55b1b2"/>
    <xsd:import namespace="914cbcb2-5bcb-4425-a58f-6719fa6b7e3e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2166b-6af4-49c1-aeb4-42e4cc55b1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cbcb2-5bcb-4425-a58f-6719fa6b7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36FB83-1998-48A6-BC6A-062E3F131343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9622166b-6af4-49c1-aeb4-42e4cc55b1b2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914cbcb2-5bcb-4425-a58f-6719fa6b7e3e"/>
    <ds:schemaRef ds:uri="http://schemas.microsoft.com/sharepoint/v4"/>
  </ds:schemaRefs>
</ds:datastoreItem>
</file>

<file path=customXml/itemProps2.xml><?xml version="1.0" encoding="utf-8"?>
<ds:datastoreItem xmlns:ds="http://schemas.openxmlformats.org/officeDocument/2006/customXml" ds:itemID="{2AC86830-CFBF-4BA4-A411-AED87DBDE0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82A6FC-2D71-424D-8652-AA55629428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9622166b-6af4-49c1-aeb4-42e4cc55b1b2"/>
    <ds:schemaRef ds:uri="914cbcb2-5bcb-4425-a58f-6719fa6b7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18147</TotalTime>
  <Words>387</Words>
  <Application>Microsoft Office PowerPoint</Application>
  <PresentationFormat>Widescreen</PresentationFormat>
  <Paragraphs>45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Calibri</vt:lpstr>
      <vt:lpstr>Calibri (Body)</vt:lpstr>
      <vt:lpstr>Calibri Light</vt:lpstr>
      <vt:lpstr>Open Sans</vt:lpstr>
      <vt:lpstr>Open Sans (Body)</vt:lpstr>
      <vt:lpstr>Open Sans (Headings)</vt:lpstr>
      <vt:lpstr>Open Sans Light</vt:lpstr>
      <vt:lpstr>Open Sans Semibold</vt:lpstr>
      <vt:lpstr>Wingdings</vt:lpstr>
      <vt:lpstr>Main Title Slides</vt:lpstr>
      <vt:lpstr>Section Title Slides</vt:lpstr>
      <vt:lpstr>TEA Main Slide</vt:lpstr>
      <vt:lpstr>1_TEA Main Slide</vt:lpstr>
      <vt:lpstr>TEA Opener - Blank</vt:lpstr>
      <vt:lpstr>2022 Title IV Part A Small &amp; Rural Capacity Grant Progress Report</vt:lpstr>
      <vt:lpstr>About Small &amp; Rural Grants through Title IV Part A</vt:lpstr>
      <vt:lpstr>Data Highlights-Key activities accomplished by ESCs</vt:lpstr>
      <vt:lpstr>Data Highlights-Key activities accomplished by ESCs from Feb. 2021 – Feb. 2022</vt:lpstr>
      <vt:lpstr>Data Highlights-Key activities accomplished by ESCs from Feb. 2021 – Feb. 2022</vt:lpstr>
      <vt:lpstr>Data Highlights-Key activities accomplished by ESCs during Grant</vt:lpstr>
      <vt:lpstr>Opportunities for Improvement</vt:lpstr>
      <vt:lpstr>Highlights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Ponti, Tony</dc:creator>
  <cp:lastModifiedBy>Sykes, Rohanna</cp:lastModifiedBy>
  <cp:revision>296</cp:revision>
  <dcterms:created xsi:type="dcterms:W3CDTF">2018-06-13T19:57:15Z</dcterms:created>
  <dcterms:modified xsi:type="dcterms:W3CDTF">2022-06-03T19:48:42Z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0x01010054BF9513A516A6449BB6356862EB4B23</vt:lpwstr>
  </property>
</Properties>
</file>